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0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85036" autoAdjust="0"/>
  </p:normalViewPr>
  <p:slideViewPr>
    <p:cSldViewPr snapToGrid="0">
      <p:cViewPr varScale="1">
        <p:scale>
          <a:sx n="74" d="100"/>
          <a:sy n="74" d="100"/>
        </p:scale>
        <p:origin x="8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S::hl.vantuinen@noorderpoort.nl::ed22c550-b84f-4481-816d-c5ae7bd4721b" providerId="AD" clId="Web-{CA81E561-EF74-B35F-5045-BD5F42EFCB5B}"/>
    <pc:docChg chg="addSld modSld addMainMaster delMainMaster">
      <pc:chgData name="Hanneke van Tuinen" userId="S::hl.vantuinen@noorderpoort.nl::ed22c550-b84f-4481-816d-c5ae7bd4721b" providerId="AD" clId="Web-{CA81E561-EF74-B35F-5045-BD5F42EFCB5B}" dt="2019-09-02T12:57:06.366" v="3833" actId="20577"/>
      <pc:docMkLst>
        <pc:docMk/>
      </pc:docMkLst>
      <pc:sldChg chg="addSp modSp mod setBg modClrScheme setClrOvrMap chgLayout">
        <pc:chgData name="Hanneke van Tuinen" userId="S::hl.vantuinen@noorderpoort.nl::ed22c550-b84f-4481-816d-c5ae7bd4721b" providerId="AD" clId="Web-{CA81E561-EF74-B35F-5045-BD5F42EFCB5B}" dt="2019-09-02T10:32:14.059" v="3825" actId="20577"/>
        <pc:sldMkLst>
          <pc:docMk/>
          <pc:sldMk cId="1627197603" sldId="256"/>
        </pc:sldMkLst>
        <pc:spChg chg="mod ord">
          <ac:chgData name="Hanneke van Tuinen" userId="S::hl.vantuinen@noorderpoort.nl::ed22c550-b84f-4481-816d-c5ae7bd4721b" providerId="AD" clId="Web-{CA81E561-EF74-B35F-5045-BD5F42EFCB5B}" dt="2019-09-02T10:32:14.059" v="3825" actId="20577"/>
          <ac:spMkLst>
            <pc:docMk/>
            <pc:sldMk cId="1627197603" sldId="256"/>
            <ac:spMk id="2" creationId="{00000000-0000-0000-0000-000000000000}"/>
          </ac:spMkLst>
        </pc:spChg>
        <pc:spChg chg="mod ord">
          <ac:chgData name="Hanneke van Tuinen" userId="S::hl.vantuinen@noorderpoort.nl::ed22c550-b84f-4481-816d-c5ae7bd4721b" providerId="AD" clId="Web-{CA81E561-EF74-B35F-5045-BD5F42EFCB5B}" dt="2019-09-02T09:19:41.045" v="55" actId="20577"/>
          <ac:spMkLst>
            <pc:docMk/>
            <pc:sldMk cId="1627197603" sldId="256"/>
            <ac:spMk id="3" creationId="{00000000-0000-0000-0000-000000000000}"/>
          </ac:spMkLst>
        </pc:spChg>
        <pc:spChg chg="add">
          <ac:chgData name="Hanneke van Tuinen" userId="S::hl.vantuinen@noorderpoort.nl::ed22c550-b84f-4481-816d-c5ae7bd4721b" providerId="AD" clId="Web-{CA81E561-EF74-B35F-5045-BD5F42EFCB5B}" dt="2019-09-02T09:19:09.887" v="1" actId="20577"/>
          <ac:spMkLst>
            <pc:docMk/>
            <pc:sldMk cId="1627197603" sldId="256"/>
            <ac:spMk id="9" creationId="{E08D4B6A-8113-4DFB-B82E-B60CAC8E0A50}"/>
          </ac:spMkLst>
        </pc:spChg>
        <pc:spChg chg="add">
          <ac:chgData name="Hanneke van Tuinen" userId="S::hl.vantuinen@noorderpoort.nl::ed22c550-b84f-4481-816d-c5ae7bd4721b" providerId="AD" clId="Web-{CA81E561-EF74-B35F-5045-BD5F42EFCB5B}" dt="2019-09-02T09:19:09.887" v="1" actId="20577"/>
          <ac:spMkLst>
            <pc:docMk/>
            <pc:sldMk cId="1627197603" sldId="256"/>
            <ac:spMk id="11" creationId="{9822E561-F97C-4CBB-A9A6-A6BF6317BC84}"/>
          </ac:spMkLst>
        </pc:spChg>
        <pc:spChg chg="add">
          <ac:chgData name="Hanneke van Tuinen" userId="S::hl.vantuinen@noorderpoort.nl::ed22c550-b84f-4481-816d-c5ae7bd4721b" providerId="AD" clId="Web-{CA81E561-EF74-B35F-5045-BD5F42EFCB5B}" dt="2019-09-02T09:19:09.887" v="1" actId="20577"/>
          <ac:spMkLst>
            <pc:docMk/>
            <pc:sldMk cId="1627197603" sldId="256"/>
            <ac:spMk id="13" creationId="{B01B0E58-A5C8-4CDA-A2E0-35DF94E59857}"/>
          </ac:spMkLst>
        </pc:spChg>
        <pc:picChg chg="add">
          <ac:chgData name="Hanneke van Tuinen" userId="S::hl.vantuinen@noorderpoort.nl::ed22c550-b84f-4481-816d-c5ae7bd4721b" providerId="AD" clId="Web-{CA81E561-EF74-B35F-5045-BD5F42EFCB5B}" dt="2019-09-02T09:19:09.887" v="1" actId="20577"/>
          <ac:picMkLst>
            <pc:docMk/>
            <pc:sldMk cId="1627197603" sldId="256"/>
            <ac:picMk id="4" creationId="{67C7FBF7-C100-4F08-99AE-14BA8F0807E4}"/>
          </ac:picMkLst>
        </pc:picChg>
      </pc:sldChg>
      <pc:sldChg chg="addSp delSp modSp new mod setBg setClrOvrMap">
        <pc:chgData name="Hanneke van Tuinen" userId="S::hl.vantuinen@noorderpoort.nl::ed22c550-b84f-4481-816d-c5ae7bd4721b" providerId="AD" clId="Web-{CA81E561-EF74-B35F-5045-BD5F42EFCB5B}" dt="2019-09-02T09:22:33.629" v="242" actId="20577"/>
        <pc:sldMkLst>
          <pc:docMk/>
          <pc:sldMk cId="1122659606" sldId="257"/>
        </pc:sldMkLst>
        <pc:spChg chg="mod">
          <ac:chgData name="Hanneke van Tuinen" userId="S::hl.vantuinen@noorderpoort.nl::ed22c550-b84f-4481-816d-c5ae7bd4721b" providerId="AD" clId="Web-{CA81E561-EF74-B35F-5045-BD5F42EFCB5B}" dt="2019-09-02T09:22:33.629" v="242" actId="20577"/>
          <ac:spMkLst>
            <pc:docMk/>
            <pc:sldMk cId="1122659606" sldId="257"/>
            <ac:spMk id="2" creationId="{9989138C-EB58-4606-9845-33EF97E77A2E}"/>
          </ac:spMkLst>
        </pc:spChg>
        <pc:spChg chg="del mod">
          <ac:chgData name="Hanneke van Tuinen" userId="S::hl.vantuinen@noorderpoort.nl::ed22c550-b84f-4481-816d-c5ae7bd4721b" providerId="AD" clId="Web-{CA81E561-EF74-B35F-5045-BD5F42EFCB5B}" dt="2019-09-02T09:22:33.629" v="242" actId="20577"/>
          <ac:spMkLst>
            <pc:docMk/>
            <pc:sldMk cId="1122659606" sldId="257"/>
            <ac:spMk id="3" creationId="{F891DE78-2207-4669-8420-D6DE5E98DE32}"/>
          </ac:spMkLst>
        </pc:spChg>
        <pc:spChg chg="add del">
          <ac:chgData name="Hanneke van Tuinen" userId="S::hl.vantuinen@noorderpoort.nl::ed22c550-b84f-4481-816d-c5ae7bd4721b" providerId="AD" clId="Web-{CA81E561-EF74-B35F-5045-BD5F42EFCB5B}" dt="2019-09-02T09:22:33.629" v="242" actId="20577"/>
          <ac:spMkLst>
            <pc:docMk/>
            <pc:sldMk cId="1122659606" sldId="257"/>
            <ac:spMk id="8" creationId="{B373F125-DEF3-41D6-9918-AB21A2ACC37A}"/>
          </ac:spMkLst>
        </pc:spChg>
        <pc:spChg chg="add del">
          <ac:chgData name="Hanneke van Tuinen" userId="S::hl.vantuinen@noorderpoort.nl::ed22c550-b84f-4481-816d-c5ae7bd4721b" providerId="AD" clId="Web-{CA81E561-EF74-B35F-5045-BD5F42EFCB5B}" dt="2019-09-02T09:22:33.629" v="242" actId="20577"/>
          <ac:spMkLst>
            <pc:docMk/>
            <pc:sldMk cId="1122659606" sldId="257"/>
            <ac:spMk id="10" creationId="{71E9F226-EB6E-48C9-ADDA-636DE4BF4EBE}"/>
          </ac:spMkLst>
        </pc:spChg>
        <pc:spChg chg="add">
          <ac:chgData name="Hanneke van Tuinen" userId="S::hl.vantuinen@noorderpoort.nl::ed22c550-b84f-4481-816d-c5ae7bd4721b" providerId="AD" clId="Web-{CA81E561-EF74-B35F-5045-BD5F42EFCB5B}" dt="2019-09-02T09:22:33.629" v="242" actId="20577"/>
          <ac:spMkLst>
            <pc:docMk/>
            <pc:sldMk cId="1122659606" sldId="257"/>
            <ac:spMk id="17" creationId="{F92989FB-1024-49B7-BDF1-B3CE27D48623}"/>
          </ac:spMkLst>
        </pc:spChg>
        <pc:spChg chg="add">
          <ac:chgData name="Hanneke van Tuinen" userId="S::hl.vantuinen@noorderpoort.nl::ed22c550-b84f-4481-816d-c5ae7bd4721b" providerId="AD" clId="Web-{CA81E561-EF74-B35F-5045-BD5F42EFCB5B}" dt="2019-09-02T09:22:33.629" v="242" actId="20577"/>
          <ac:spMkLst>
            <pc:docMk/>
            <pc:sldMk cId="1122659606" sldId="257"/>
            <ac:spMk id="19" creationId="{2987D6F4-EC95-4EF1-A8AD-4B70386CEEC7}"/>
          </ac:spMkLst>
        </pc:spChg>
        <pc:spChg chg="add">
          <ac:chgData name="Hanneke van Tuinen" userId="S::hl.vantuinen@noorderpoort.nl::ed22c550-b84f-4481-816d-c5ae7bd4721b" providerId="AD" clId="Web-{CA81E561-EF74-B35F-5045-BD5F42EFCB5B}" dt="2019-09-02T09:22:33.629" v="242" actId="20577"/>
          <ac:spMkLst>
            <pc:docMk/>
            <pc:sldMk cId="1122659606" sldId="257"/>
            <ac:spMk id="21" creationId="{F5F792DF-9D0A-4DB6-9A9E-7312F5A7E87D}"/>
          </ac:spMkLst>
        </pc:spChg>
        <pc:spChg chg="add">
          <ac:chgData name="Hanneke van Tuinen" userId="S::hl.vantuinen@noorderpoort.nl::ed22c550-b84f-4481-816d-c5ae7bd4721b" providerId="AD" clId="Web-{CA81E561-EF74-B35F-5045-BD5F42EFCB5B}" dt="2019-09-02T09:22:33.629" v="242" actId="20577"/>
          <ac:spMkLst>
            <pc:docMk/>
            <pc:sldMk cId="1122659606" sldId="257"/>
            <ac:spMk id="23" creationId="{7BC7EA7B-802E-41F4-8926-C4475287AA31}"/>
          </ac:spMkLst>
        </pc:spChg>
        <pc:graphicFrameChg chg="add">
          <ac:chgData name="Hanneke van Tuinen" userId="S::hl.vantuinen@noorderpoort.nl::ed22c550-b84f-4481-816d-c5ae7bd4721b" providerId="AD" clId="Web-{CA81E561-EF74-B35F-5045-BD5F42EFCB5B}" dt="2019-09-02T09:22:33.629" v="242" actId="20577"/>
          <ac:graphicFrameMkLst>
            <pc:docMk/>
            <pc:sldMk cId="1122659606" sldId="257"/>
            <ac:graphicFrameMk id="12" creationId="{5817A29D-30DC-4FF2-8890-BFEF8FD13EE6}"/>
          </ac:graphicFrameMkLst>
        </pc:graphicFrameChg>
      </pc:sldChg>
      <pc:sldChg chg="addSp delSp modSp new mod setBg">
        <pc:chgData name="Hanneke van Tuinen" userId="S::hl.vantuinen@noorderpoort.nl::ed22c550-b84f-4481-816d-c5ae7bd4721b" providerId="AD" clId="Web-{CA81E561-EF74-B35F-5045-BD5F42EFCB5B}" dt="2019-09-02T09:29:00.689" v="484" actId="20577"/>
        <pc:sldMkLst>
          <pc:docMk/>
          <pc:sldMk cId="399806753" sldId="258"/>
        </pc:sldMkLst>
        <pc:spChg chg="mod">
          <ac:chgData name="Hanneke van Tuinen" userId="S::hl.vantuinen@noorderpoort.nl::ed22c550-b84f-4481-816d-c5ae7bd4721b" providerId="AD" clId="Web-{CA81E561-EF74-B35F-5045-BD5F42EFCB5B}" dt="2019-09-02T09:29:00.689" v="484" actId="20577"/>
          <ac:spMkLst>
            <pc:docMk/>
            <pc:sldMk cId="399806753" sldId="258"/>
            <ac:spMk id="2" creationId="{5DB88101-7A98-4EF9-A442-A6BEEC2245FB}"/>
          </ac:spMkLst>
        </pc:spChg>
        <pc:spChg chg="mod">
          <ac:chgData name="Hanneke van Tuinen" userId="S::hl.vantuinen@noorderpoort.nl::ed22c550-b84f-4481-816d-c5ae7bd4721b" providerId="AD" clId="Web-{CA81E561-EF74-B35F-5045-BD5F42EFCB5B}" dt="2019-09-02T09:28:44.830" v="477" actId="20577"/>
          <ac:spMkLst>
            <pc:docMk/>
            <pc:sldMk cId="399806753" sldId="258"/>
            <ac:spMk id="3" creationId="{A171CD6C-8ED7-4F02-90DF-4A58315BDBF6}"/>
          </ac:spMkLst>
        </pc:spChg>
        <pc:spChg chg="add del">
          <ac:chgData name="Hanneke van Tuinen" userId="S::hl.vantuinen@noorderpoort.nl::ed22c550-b84f-4481-816d-c5ae7bd4721b" providerId="AD" clId="Web-{CA81E561-EF74-B35F-5045-BD5F42EFCB5B}" dt="2019-09-02T09:28:44.830" v="477" actId="20577"/>
          <ac:spMkLst>
            <pc:docMk/>
            <pc:sldMk cId="399806753" sldId="258"/>
            <ac:spMk id="8" creationId="{B373F125-DEF3-41D6-9918-AB21A2ACC37A}"/>
          </ac:spMkLst>
        </pc:spChg>
        <pc:spChg chg="add del">
          <ac:chgData name="Hanneke van Tuinen" userId="S::hl.vantuinen@noorderpoort.nl::ed22c550-b84f-4481-816d-c5ae7bd4721b" providerId="AD" clId="Web-{CA81E561-EF74-B35F-5045-BD5F42EFCB5B}" dt="2019-09-02T09:28:44.830" v="477" actId="20577"/>
          <ac:spMkLst>
            <pc:docMk/>
            <pc:sldMk cId="399806753" sldId="258"/>
            <ac:spMk id="10" creationId="{71E9F226-EB6E-48C9-ADDA-636DE4BF4EBE}"/>
          </ac:spMkLst>
        </pc:spChg>
        <pc:spChg chg="add">
          <ac:chgData name="Hanneke van Tuinen" userId="S::hl.vantuinen@noorderpoort.nl::ed22c550-b84f-4481-816d-c5ae7bd4721b" providerId="AD" clId="Web-{CA81E561-EF74-B35F-5045-BD5F42EFCB5B}" dt="2019-09-02T09:28:44.830" v="477" actId="20577"/>
          <ac:spMkLst>
            <pc:docMk/>
            <pc:sldMk cId="399806753" sldId="258"/>
            <ac:spMk id="17" creationId="{7B055CAA-2668-4929-8202-DBD35A78E8EB}"/>
          </ac:spMkLst>
        </pc:spChg>
        <pc:spChg chg="add">
          <ac:chgData name="Hanneke van Tuinen" userId="S::hl.vantuinen@noorderpoort.nl::ed22c550-b84f-4481-816d-c5ae7bd4721b" providerId="AD" clId="Web-{CA81E561-EF74-B35F-5045-BD5F42EFCB5B}" dt="2019-09-02T09:28:44.830" v="477" actId="20577"/>
          <ac:spMkLst>
            <pc:docMk/>
            <pc:sldMk cId="399806753" sldId="258"/>
            <ac:spMk id="19" creationId="{38F88ED4-721F-4A25-9A68-66C57B1F8D03}"/>
          </ac:spMkLst>
        </pc:spChg>
        <pc:spChg chg="add">
          <ac:chgData name="Hanneke van Tuinen" userId="S::hl.vantuinen@noorderpoort.nl::ed22c550-b84f-4481-816d-c5ae7bd4721b" providerId="AD" clId="Web-{CA81E561-EF74-B35F-5045-BD5F42EFCB5B}" dt="2019-09-02T09:28:44.830" v="477" actId="20577"/>
          <ac:spMkLst>
            <pc:docMk/>
            <pc:sldMk cId="399806753" sldId="258"/>
            <ac:spMk id="21" creationId="{3A5A85F2-11BA-4322-9355-08C0DEC78035}"/>
          </ac:spMkLst>
        </pc:spChg>
        <pc:spChg chg="add">
          <ac:chgData name="Hanneke van Tuinen" userId="S::hl.vantuinen@noorderpoort.nl::ed22c550-b84f-4481-816d-c5ae7bd4721b" providerId="AD" clId="Web-{CA81E561-EF74-B35F-5045-BD5F42EFCB5B}" dt="2019-09-02T09:28:44.830" v="477" actId="20577"/>
          <ac:spMkLst>
            <pc:docMk/>
            <pc:sldMk cId="399806753" sldId="258"/>
            <ac:spMk id="23" creationId="{1A88A0CA-0BDB-4A19-A648-638BE196B2BC}"/>
          </ac:spMkLst>
        </pc:spChg>
        <pc:picChg chg="add">
          <ac:chgData name="Hanneke van Tuinen" userId="S::hl.vantuinen@noorderpoort.nl::ed22c550-b84f-4481-816d-c5ae7bd4721b" providerId="AD" clId="Web-{CA81E561-EF74-B35F-5045-BD5F42EFCB5B}" dt="2019-09-02T09:28:44.830" v="477" actId="20577"/>
          <ac:picMkLst>
            <pc:docMk/>
            <pc:sldMk cId="399806753" sldId="258"/>
            <ac:picMk id="14" creationId="{FB9F93B0-6153-4D1E-9ED2-9BA39A128CD4}"/>
          </ac:picMkLst>
        </pc:picChg>
      </pc:sldChg>
      <pc:sldChg chg="addSp modSp new mod setBg">
        <pc:chgData name="Hanneke van Tuinen" userId="S::hl.vantuinen@noorderpoort.nl::ed22c550-b84f-4481-816d-c5ae7bd4721b" providerId="AD" clId="Web-{CA81E561-EF74-B35F-5045-BD5F42EFCB5B}" dt="2019-09-02T12:57:00.944" v="3831" actId="20577"/>
        <pc:sldMkLst>
          <pc:docMk/>
          <pc:sldMk cId="3578976629" sldId="259"/>
        </pc:sldMkLst>
        <pc:spChg chg="mod">
          <ac:chgData name="Hanneke van Tuinen" userId="S::hl.vantuinen@noorderpoort.nl::ed22c550-b84f-4481-816d-c5ae7bd4721b" providerId="AD" clId="Web-{CA81E561-EF74-B35F-5045-BD5F42EFCB5B}" dt="2019-09-02T09:35:20.250" v="1202" actId="14100"/>
          <ac:spMkLst>
            <pc:docMk/>
            <pc:sldMk cId="3578976629" sldId="259"/>
            <ac:spMk id="2" creationId="{DC92FD11-C610-4F18-90B3-CC362D6441DD}"/>
          </ac:spMkLst>
        </pc:spChg>
        <pc:spChg chg="mod">
          <ac:chgData name="Hanneke van Tuinen" userId="S::hl.vantuinen@noorderpoort.nl::ed22c550-b84f-4481-816d-c5ae7bd4721b" providerId="AD" clId="Web-{CA81E561-EF74-B35F-5045-BD5F42EFCB5B}" dt="2019-09-02T12:57:00.944" v="3831" actId="20577"/>
          <ac:spMkLst>
            <pc:docMk/>
            <pc:sldMk cId="3578976629" sldId="259"/>
            <ac:spMk id="3" creationId="{91651347-7142-4714-BA68-0DC7BE5C379F}"/>
          </ac:spMkLst>
        </pc:spChg>
        <pc:spChg chg="add">
          <ac:chgData name="Hanneke van Tuinen" userId="S::hl.vantuinen@noorderpoort.nl::ed22c550-b84f-4481-816d-c5ae7bd4721b" providerId="AD" clId="Web-{CA81E561-EF74-B35F-5045-BD5F42EFCB5B}" dt="2019-09-02T09:34:55.061" v="1191" actId="20577"/>
          <ac:spMkLst>
            <pc:docMk/>
            <pc:sldMk cId="3578976629" sldId="259"/>
            <ac:spMk id="10" creationId="{7B055CAA-2668-4929-8202-DBD35A78E8EB}"/>
          </ac:spMkLst>
        </pc:spChg>
        <pc:spChg chg="add">
          <ac:chgData name="Hanneke van Tuinen" userId="S::hl.vantuinen@noorderpoort.nl::ed22c550-b84f-4481-816d-c5ae7bd4721b" providerId="AD" clId="Web-{CA81E561-EF74-B35F-5045-BD5F42EFCB5B}" dt="2019-09-02T09:34:55.061" v="1191" actId="20577"/>
          <ac:spMkLst>
            <pc:docMk/>
            <pc:sldMk cId="3578976629" sldId="259"/>
            <ac:spMk id="12" creationId="{38F88ED4-721F-4A25-9A68-66C57B1F8D03}"/>
          </ac:spMkLst>
        </pc:spChg>
        <pc:spChg chg="add">
          <ac:chgData name="Hanneke van Tuinen" userId="S::hl.vantuinen@noorderpoort.nl::ed22c550-b84f-4481-816d-c5ae7bd4721b" providerId="AD" clId="Web-{CA81E561-EF74-B35F-5045-BD5F42EFCB5B}" dt="2019-09-02T09:34:55.061" v="1191" actId="20577"/>
          <ac:spMkLst>
            <pc:docMk/>
            <pc:sldMk cId="3578976629" sldId="259"/>
            <ac:spMk id="14" creationId="{3A5A85F2-11BA-4322-9355-08C0DEC78035}"/>
          </ac:spMkLst>
        </pc:spChg>
        <pc:spChg chg="add">
          <ac:chgData name="Hanneke van Tuinen" userId="S::hl.vantuinen@noorderpoort.nl::ed22c550-b84f-4481-816d-c5ae7bd4721b" providerId="AD" clId="Web-{CA81E561-EF74-B35F-5045-BD5F42EFCB5B}" dt="2019-09-02T09:34:55.061" v="1191" actId="20577"/>
          <ac:spMkLst>
            <pc:docMk/>
            <pc:sldMk cId="3578976629" sldId="259"/>
            <ac:spMk id="16" creationId="{1A88A0CA-0BDB-4A19-A648-638BE196B2BC}"/>
          </ac:spMkLst>
        </pc:spChg>
        <pc:picChg chg="add">
          <ac:chgData name="Hanneke van Tuinen" userId="S::hl.vantuinen@noorderpoort.nl::ed22c550-b84f-4481-816d-c5ae7bd4721b" providerId="AD" clId="Web-{CA81E561-EF74-B35F-5045-BD5F42EFCB5B}" dt="2019-09-02T09:34:55.061" v="1191" actId="20577"/>
          <ac:picMkLst>
            <pc:docMk/>
            <pc:sldMk cId="3578976629" sldId="259"/>
            <ac:picMk id="7" creationId="{0D7DA979-1F83-4699-A5F1-660F9B4EACF1}"/>
          </ac:picMkLst>
        </pc:picChg>
      </pc:sldChg>
      <pc:sldChg chg="addSp delSp modSp new mod setBg setClrOvrMap">
        <pc:chgData name="Hanneke van Tuinen" userId="S::hl.vantuinen@noorderpoort.nl::ed22c550-b84f-4481-816d-c5ae7bd4721b" providerId="AD" clId="Web-{CA81E561-EF74-B35F-5045-BD5F42EFCB5B}" dt="2019-09-02T09:47:25.807" v="1343" actId="20577"/>
        <pc:sldMkLst>
          <pc:docMk/>
          <pc:sldMk cId="3279425660" sldId="260"/>
        </pc:sldMkLst>
        <pc:spChg chg="mod">
          <ac:chgData name="Hanneke van Tuinen" userId="S::hl.vantuinen@noorderpoort.nl::ed22c550-b84f-4481-816d-c5ae7bd4721b" providerId="AD" clId="Web-{CA81E561-EF74-B35F-5045-BD5F42EFCB5B}" dt="2019-09-02T09:47:25.807" v="1343" actId="20577"/>
          <ac:spMkLst>
            <pc:docMk/>
            <pc:sldMk cId="3279425660" sldId="260"/>
            <ac:spMk id="2" creationId="{5211377A-0937-4FDF-A4CA-952411C283B8}"/>
          </ac:spMkLst>
        </pc:spChg>
        <pc:spChg chg="del mod">
          <ac:chgData name="Hanneke van Tuinen" userId="S::hl.vantuinen@noorderpoort.nl::ed22c550-b84f-4481-816d-c5ae7bd4721b" providerId="AD" clId="Web-{CA81E561-EF74-B35F-5045-BD5F42EFCB5B}" dt="2019-09-02T09:46:03.882" v="1336" actId="20577"/>
          <ac:spMkLst>
            <pc:docMk/>
            <pc:sldMk cId="3279425660" sldId="260"/>
            <ac:spMk id="3" creationId="{8CAD378A-1AB4-4FB9-B3A7-582D68A12416}"/>
          </ac:spMkLst>
        </pc:spChg>
        <pc:spChg chg="add del">
          <ac:chgData name="Hanneke van Tuinen" userId="S::hl.vantuinen@noorderpoort.nl::ed22c550-b84f-4481-816d-c5ae7bd4721b" providerId="AD" clId="Web-{CA81E561-EF74-B35F-5045-BD5F42EFCB5B}" dt="2019-09-02T09:46:03.882" v="1336" actId="20577"/>
          <ac:spMkLst>
            <pc:docMk/>
            <pc:sldMk cId="3279425660" sldId="260"/>
            <ac:spMk id="8" creationId="{9B6B47BF-F3D0-4678-9B20-DA45E1BCAD6C}"/>
          </ac:spMkLst>
        </pc:spChg>
        <pc:spChg chg="add del">
          <ac:chgData name="Hanneke van Tuinen" userId="S::hl.vantuinen@noorderpoort.nl::ed22c550-b84f-4481-816d-c5ae7bd4721b" providerId="AD" clId="Web-{CA81E561-EF74-B35F-5045-BD5F42EFCB5B}" dt="2019-09-02T09:46:03.882" v="1336" actId="20577"/>
          <ac:spMkLst>
            <pc:docMk/>
            <pc:sldMk cId="3279425660" sldId="260"/>
            <ac:spMk id="10" creationId="{19334917-3673-4EF2-BA7C-CC83AEEEAE37}"/>
          </ac:spMkLst>
        </pc:spChg>
        <pc:spChg chg="add del">
          <ac:chgData name="Hanneke van Tuinen" userId="S::hl.vantuinen@noorderpoort.nl::ed22c550-b84f-4481-816d-c5ae7bd4721b" providerId="AD" clId="Web-{CA81E561-EF74-B35F-5045-BD5F42EFCB5B}" dt="2019-09-02T09:46:03.882" v="1336" actId="20577"/>
          <ac:spMkLst>
            <pc:docMk/>
            <pc:sldMk cId="3279425660" sldId="260"/>
            <ac:spMk id="12" creationId="{E1589AE1-C0FC-4B66-9C0D-9EB92F40F440}"/>
          </ac:spMkLst>
        </pc:spChg>
        <pc:spChg chg="add">
          <ac:chgData name="Hanneke van Tuinen" userId="S::hl.vantuinen@noorderpoort.nl::ed22c550-b84f-4481-816d-c5ae7bd4721b" providerId="AD" clId="Web-{CA81E561-EF74-B35F-5045-BD5F42EFCB5B}" dt="2019-09-02T09:46:03.882" v="1336" actId="20577"/>
          <ac:spMkLst>
            <pc:docMk/>
            <pc:sldMk cId="3279425660" sldId="260"/>
            <ac:spMk id="19" creationId="{F92989FB-1024-49B7-BDF1-B3CE27D48623}"/>
          </ac:spMkLst>
        </pc:spChg>
        <pc:spChg chg="add">
          <ac:chgData name="Hanneke van Tuinen" userId="S::hl.vantuinen@noorderpoort.nl::ed22c550-b84f-4481-816d-c5ae7bd4721b" providerId="AD" clId="Web-{CA81E561-EF74-B35F-5045-BD5F42EFCB5B}" dt="2019-09-02T09:46:03.882" v="1336" actId="20577"/>
          <ac:spMkLst>
            <pc:docMk/>
            <pc:sldMk cId="3279425660" sldId="260"/>
            <ac:spMk id="21" creationId="{2987D6F4-EC95-4EF1-A8AD-4B70386CEEC7}"/>
          </ac:spMkLst>
        </pc:spChg>
        <pc:spChg chg="add">
          <ac:chgData name="Hanneke van Tuinen" userId="S::hl.vantuinen@noorderpoort.nl::ed22c550-b84f-4481-816d-c5ae7bd4721b" providerId="AD" clId="Web-{CA81E561-EF74-B35F-5045-BD5F42EFCB5B}" dt="2019-09-02T09:46:03.882" v="1336" actId="20577"/>
          <ac:spMkLst>
            <pc:docMk/>
            <pc:sldMk cId="3279425660" sldId="260"/>
            <ac:spMk id="23" creationId="{F5F792DF-9D0A-4DB6-9A9E-7312F5A7E87D}"/>
          </ac:spMkLst>
        </pc:spChg>
        <pc:spChg chg="add">
          <ac:chgData name="Hanneke van Tuinen" userId="S::hl.vantuinen@noorderpoort.nl::ed22c550-b84f-4481-816d-c5ae7bd4721b" providerId="AD" clId="Web-{CA81E561-EF74-B35F-5045-BD5F42EFCB5B}" dt="2019-09-02T09:46:03.882" v="1336" actId="20577"/>
          <ac:spMkLst>
            <pc:docMk/>
            <pc:sldMk cId="3279425660" sldId="260"/>
            <ac:spMk id="25" creationId="{7BC7EA7B-802E-41F4-8926-C4475287AA31}"/>
          </ac:spMkLst>
        </pc:spChg>
        <pc:graphicFrameChg chg="add">
          <ac:chgData name="Hanneke van Tuinen" userId="S::hl.vantuinen@noorderpoort.nl::ed22c550-b84f-4481-816d-c5ae7bd4721b" providerId="AD" clId="Web-{CA81E561-EF74-B35F-5045-BD5F42EFCB5B}" dt="2019-09-02T09:46:03.882" v="1336" actId="20577"/>
          <ac:graphicFrameMkLst>
            <pc:docMk/>
            <pc:sldMk cId="3279425660" sldId="260"/>
            <ac:graphicFrameMk id="14" creationId="{B6F37E22-B616-478C-B0A8-B36DFE15D106}"/>
          </ac:graphicFrameMkLst>
        </pc:graphicFrameChg>
      </pc:sldChg>
      <pc:sldChg chg="addSp delSp modSp new mod setBg setClrOvrMap">
        <pc:chgData name="Hanneke van Tuinen" userId="S::hl.vantuinen@noorderpoort.nl::ed22c550-b84f-4481-816d-c5ae7bd4721b" providerId="AD" clId="Web-{CA81E561-EF74-B35F-5045-BD5F42EFCB5B}" dt="2019-09-02T09:52:26.146" v="1817" actId="20577"/>
        <pc:sldMkLst>
          <pc:docMk/>
          <pc:sldMk cId="3046002312" sldId="261"/>
        </pc:sldMkLst>
        <pc:spChg chg="mod">
          <ac:chgData name="Hanneke van Tuinen" userId="S::hl.vantuinen@noorderpoort.nl::ed22c550-b84f-4481-816d-c5ae7bd4721b" providerId="AD" clId="Web-{CA81E561-EF74-B35F-5045-BD5F42EFCB5B}" dt="2019-09-02T09:52:26.146" v="1817" actId="20577"/>
          <ac:spMkLst>
            <pc:docMk/>
            <pc:sldMk cId="3046002312" sldId="261"/>
            <ac:spMk id="2" creationId="{614868B5-1792-4D12-AB76-02F0CD9F122F}"/>
          </ac:spMkLst>
        </pc:spChg>
        <pc:spChg chg="add del mod">
          <ac:chgData name="Hanneke van Tuinen" userId="S::hl.vantuinen@noorderpoort.nl::ed22c550-b84f-4481-816d-c5ae7bd4721b" providerId="AD" clId="Web-{CA81E561-EF74-B35F-5045-BD5F42EFCB5B}" dt="2019-09-02T09:52:26.146" v="1817" actId="20577"/>
          <ac:spMkLst>
            <pc:docMk/>
            <pc:sldMk cId="3046002312" sldId="261"/>
            <ac:spMk id="3" creationId="{54140FE9-8F44-4C8B-9DAF-032BE51EA96A}"/>
          </ac:spMkLst>
        </pc:spChg>
        <pc:spChg chg="add">
          <ac:chgData name="Hanneke van Tuinen" userId="S::hl.vantuinen@noorderpoort.nl::ed22c550-b84f-4481-816d-c5ae7bd4721b" providerId="AD" clId="Web-{CA81E561-EF74-B35F-5045-BD5F42EFCB5B}" dt="2019-09-02T09:52:26.146" v="1817" actId="20577"/>
          <ac:spMkLst>
            <pc:docMk/>
            <pc:sldMk cId="3046002312" sldId="261"/>
            <ac:spMk id="6" creationId="{71E9F226-EB6E-48C9-ADDA-636DE4BF4EBE}"/>
          </ac:spMkLst>
        </pc:spChg>
        <pc:spChg chg="add">
          <ac:chgData name="Hanneke van Tuinen" userId="S::hl.vantuinen@noorderpoort.nl::ed22c550-b84f-4481-816d-c5ae7bd4721b" providerId="AD" clId="Web-{CA81E561-EF74-B35F-5045-BD5F42EFCB5B}" dt="2019-09-02T09:52:26.146" v="1817" actId="20577"/>
          <ac:spMkLst>
            <pc:docMk/>
            <pc:sldMk cId="3046002312" sldId="261"/>
            <ac:spMk id="8" creationId="{B373F125-DEF3-41D6-9918-AB21A2ACC37A}"/>
          </ac:spMkLst>
        </pc:spChg>
        <pc:spChg chg="add del">
          <ac:chgData name="Hanneke van Tuinen" userId="S::hl.vantuinen@noorderpoort.nl::ed22c550-b84f-4481-816d-c5ae7bd4721b" providerId="AD" clId="Web-{CA81E561-EF74-B35F-5045-BD5F42EFCB5B}" dt="2019-09-02T09:52:26.130" v="1816" actId="20577"/>
          <ac:spMkLst>
            <pc:docMk/>
            <pc:sldMk cId="3046002312" sldId="261"/>
            <ac:spMk id="10" creationId="{BFABBCE0-E08C-4BBE-9FD2-E2B253D4D5F2}"/>
          </ac:spMkLst>
        </pc:spChg>
        <pc:spChg chg="add del">
          <ac:chgData name="Hanneke van Tuinen" userId="S::hl.vantuinen@noorderpoort.nl::ed22c550-b84f-4481-816d-c5ae7bd4721b" providerId="AD" clId="Web-{CA81E561-EF74-B35F-5045-BD5F42EFCB5B}" dt="2019-09-02T09:52:26.130" v="1816" actId="20577"/>
          <ac:spMkLst>
            <pc:docMk/>
            <pc:sldMk cId="3046002312" sldId="261"/>
            <ac:spMk id="12" creationId="{FF426BAC-43D6-468E-B6FF-167034D5CE43}"/>
          </ac:spMkLst>
        </pc:spChg>
        <pc:spChg chg="add del">
          <ac:chgData name="Hanneke van Tuinen" userId="S::hl.vantuinen@noorderpoort.nl::ed22c550-b84f-4481-816d-c5ae7bd4721b" providerId="AD" clId="Web-{CA81E561-EF74-B35F-5045-BD5F42EFCB5B}" dt="2019-09-02T09:52:26.130" v="1816" actId="20577"/>
          <ac:spMkLst>
            <pc:docMk/>
            <pc:sldMk cId="3046002312" sldId="261"/>
            <ac:spMk id="14" creationId="{FB02D80E-5995-4C54-8387-5893C2C89473}"/>
          </ac:spMkLst>
        </pc:spChg>
        <pc:spChg chg="add del">
          <ac:chgData name="Hanneke van Tuinen" userId="S::hl.vantuinen@noorderpoort.nl::ed22c550-b84f-4481-816d-c5ae7bd4721b" providerId="AD" clId="Web-{CA81E561-EF74-B35F-5045-BD5F42EFCB5B}" dt="2019-09-02T09:52:26.130" v="1816" actId="20577"/>
          <ac:spMkLst>
            <pc:docMk/>
            <pc:sldMk cId="3046002312" sldId="261"/>
            <ac:spMk id="16" creationId="{896083C8-1401-4950-AF56-E2FAFE42D656}"/>
          </ac:spMkLst>
        </pc:spChg>
        <pc:graphicFrameChg chg="add del">
          <ac:chgData name="Hanneke van Tuinen" userId="S::hl.vantuinen@noorderpoort.nl::ed22c550-b84f-4481-816d-c5ae7bd4721b" providerId="AD" clId="Web-{CA81E561-EF74-B35F-5045-BD5F42EFCB5B}" dt="2019-09-02T09:52:26.130" v="1816" actId="20577"/>
          <ac:graphicFrameMkLst>
            <pc:docMk/>
            <pc:sldMk cId="3046002312" sldId="261"/>
            <ac:graphicFrameMk id="5" creationId="{07DF6699-0C68-4B8F-A632-DDE62F0387AB}"/>
          </ac:graphicFrameMkLst>
        </pc:graphicFrameChg>
      </pc:sldChg>
      <pc:sldChg chg="addSp delSp modSp new">
        <pc:chgData name="Hanneke van Tuinen" userId="S::hl.vantuinen@noorderpoort.nl::ed22c550-b84f-4481-816d-c5ae7bd4721b" providerId="AD" clId="Web-{CA81E561-EF74-B35F-5045-BD5F42EFCB5B}" dt="2019-09-02T09:57:25.422" v="2688" actId="20577"/>
        <pc:sldMkLst>
          <pc:docMk/>
          <pc:sldMk cId="3836063760" sldId="262"/>
        </pc:sldMkLst>
        <pc:spChg chg="del">
          <ac:chgData name="Hanneke van Tuinen" userId="S::hl.vantuinen@noorderpoort.nl::ed22c550-b84f-4481-816d-c5ae7bd4721b" providerId="AD" clId="Web-{CA81E561-EF74-B35F-5045-BD5F42EFCB5B}" dt="2019-09-02T09:53:07.116" v="1820" actId="20577"/>
          <ac:spMkLst>
            <pc:docMk/>
            <pc:sldMk cId="3836063760" sldId="262"/>
            <ac:spMk id="2" creationId="{E2E5FFB5-2C76-4BC8-BEAC-31482AEEDD73}"/>
          </ac:spMkLst>
        </pc:spChg>
        <pc:spChg chg="del">
          <ac:chgData name="Hanneke van Tuinen" userId="S::hl.vantuinen@noorderpoort.nl::ed22c550-b84f-4481-816d-c5ae7bd4721b" providerId="AD" clId="Web-{CA81E561-EF74-B35F-5045-BD5F42EFCB5B}" dt="2019-09-02T09:52:43.616" v="1819" actId="20577"/>
          <ac:spMkLst>
            <pc:docMk/>
            <pc:sldMk cId="3836063760" sldId="262"/>
            <ac:spMk id="3" creationId="{EF4BF2C1-DDE0-4080-8E7F-1F915EA52339}"/>
          </ac:spMkLst>
        </pc:spChg>
        <pc:graphicFrameChg chg="add mod ord modGraphic">
          <ac:chgData name="Hanneke van Tuinen" userId="S::hl.vantuinen@noorderpoort.nl::ed22c550-b84f-4481-816d-c5ae7bd4721b" providerId="AD" clId="Web-{CA81E561-EF74-B35F-5045-BD5F42EFCB5B}" dt="2019-09-02T09:57:25.422" v="2688" actId="20577"/>
          <ac:graphicFrameMkLst>
            <pc:docMk/>
            <pc:sldMk cId="3836063760" sldId="262"/>
            <ac:graphicFrameMk id="4" creationId="{ADAC65A1-7CC0-4D52-9A03-F0935F115AF5}"/>
          </ac:graphicFrameMkLst>
        </pc:graphicFrameChg>
      </pc:sldChg>
      <pc:sldChg chg="addSp delSp modSp new mod setBg setClrOvrMap">
        <pc:chgData name="Hanneke van Tuinen" userId="S::hl.vantuinen@noorderpoort.nl::ed22c550-b84f-4481-816d-c5ae7bd4721b" providerId="AD" clId="Web-{CA81E561-EF74-B35F-5045-BD5F42EFCB5B}" dt="2019-09-02T10:01:55.400" v="3105" actId="20577"/>
        <pc:sldMkLst>
          <pc:docMk/>
          <pc:sldMk cId="4174881531" sldId="263"/>
        </pc:sldMkLst>
        <pc:spChg chg="mod">
          <ac:chgData name="Hanneke van Tuinen" userId="S::hl.vantuinen@noorderpoort.nl::ed22c550-b84f-4481-816d-c5ae7bd4721b" providerId="AD" clId="Web-{CA81E561-EF74-B35F-5045-BD5F42EFCB5B}" dt="2019-09-02T10:01:55.400" v="3105" actId="20577"/>
          <ac:spMkLst>
            <pc:docMk/>
            <pc:sldMk cId="4174881531" sldId="263"/>
            <ac:spMk id="2" creationId="{15308CB5-4520-443D-BDBE-CA43FD55B379}"/>
          </ac:spMkLst>
        </pc:spChg>
        <pc:spChg chg="del mod">
          <ac:chgData name="Hanneke van Tuinen" userId="S::hl.vantuinen@noorderpoort.nl::ed22c550-b84f-4481-816d-c5ae7bd4721b" providerId="AD" clId="Web-{CA81E561-EF74-B35F-5045-BD5F42EFCB5B}" dt="2019-09-02T10:01:55.400" v="3105" actId="20577"/>
          <ac:spMkLst>
            <pc:docMk/>
            <pc:sldMk cId="4174881531" sldId="263"/>
            <ac:spMk id="3" creationId="{B7E5A36C-A6A4-4748-B056-50F07B2B8616}"/>
          </ac:spMkLst>
        </pc:spChg>
        <pc:spChg chg="add">
          <ac:chgData name="Hanneke van Tuinen" userId="S::hl.vantuinen@noorderpoort.nl::ed22c550-b84f-4481-816d-c5ae7bd4721b" providerId="AD" clId="Web-{CA81E561-EF74-B35F-5045-BD5F42EFCB5B}" dt="2019-09-02T10:01:55.400" v="3105" actId="20577"/>
          <ac:spMkLst>
            <pc:docMk/>
            <pc:sldMk cId="4174881531" sldId="263"/>
            <ac:spMk id="10" creationId="{F92989FB-1024-49B7-BDF1-B3CE27D48623}"/>
          </ac:spMkLst>
        </pc:spChg>
        <pc:spChg chg="add">
          <ac:chgData name="Hanneke van Tuinen" userId="S::hl.vantuinen@noorderpoort.nl::ed22c550-b84f-4481-816d-c5ae7bd4721b" providerId="AD" clId="Web-{CA81E561-EF74-B35F-5045-BD5F42EFCB5B}" dt="2019-09-02T10:01:55.400" v="3105" actId="20577"/>
          <ac:spMkLst>
            <pc:docMk/>
            <pc:sldMk cId="4174881531" sldId="263"/>
            <ac:spMk id="12" creationId="{2987D6F4-EC95-4EF1-A8AD-4B70386CEEC7}"/>
          </ac:spMkLst>
        </pc:spChg>
        <pc:spChg chg="add">
          <ac:chgData name="Hanneke van Tuinen" userId="S::hl.vantuinen@noorderpoort.nl::ed22c550-b84f-4481-816d-c5ae7bd4721b" providerId="AD" clId="Web-{CA81E561-EF74-B35F-5045-BD5F42EFCB5B}" dt="2019-09-02T10:01:55.400" v="3105" actId="20577"/>
          <ac:spMkLst>
            <pc:docMk/>
            <pc:sldMk cId="4174881531" sldId="263"/>
            <ac:spMk id="14" creationId="{F5F792DF-9D0A-4DB6-9A9E-7312F5A7E87D}"/>
          </ac:spMkLst>
        </pc:spChg>
        <pc:spChg chg="add">
          <ac:chgData name="Hanneke van Tuinen" userId="S::hl.vantuinen@noorderpoort.nl::ed22c550-b84f-4481-816d-c5ae7bd4721b" providerId="AD" clId="Web-{CA81E561-EF74-B35F-5045-BD5F42EFCB5B}" dt="2019-09-02T10:01:55.400" v="3105" actId="20577"/>
          <ac:spMkLst>
            <pc:docMk/>
            <pc:sldMk cId="4174881531" sldId="263"/>
            <ac:spMk id="16" creationId="{7BC7EA7B-802E-41F4-8926-C4475287AA31}"/>
          </ac:spMkLst>
        </pc:spChg>
        <pc:graphicFrameChg chg="add">
          <ac:chgData name="Hanneke van Tuinen" userId="S::hl.vantuinen@noorderpoort.nl::ed22c550-b84f-4481-816d-c5ae7bd4721b" providerId="AD" clId="Web-{CA81E561-EF74-B35F-5045-BD5F42EFCB5B}" dt="2019-09-02T10:01:55.400" v="3105" actId="20577"/>
          <ac:graphicFrameMkLst>
            <pc:docMk/>
            <pc:sldMk cId="4174881531" sldId="263"/>
            <ac:graphicFrameMk id="5" creationId="{AA805B60-F7E6-4443-BF72-CAAF9A939C97}"/>
          </ac:graphicFrameMkLst>
        </pc:graphicFrameChg>
      </pc:sldChg>
      <pc:sldChg chg="addSp delSp modSp new mod setBg setClrOvrMap">
        <pc:chgData name="Hanneke van Tuinen" userId="S::hl.vantuinen@noorderpoort.nl::ed22c550-b84f-4481-816d-c5ae7bd4721b" providerId="AD" clId="Web-{CA81E561-EF74-B35F-5045-BD5F42EFCB5B}" dt="2019-09-02T10:05:17.595" v="3316" actId="20577"/>
        <pc:sldMkLst>
          <pc:docMk/>
          <pc:sldMk cId="491132582" sldId="264"/>
        </pc:sldMkLst>
        <pc:spChg chg="mod">
          <ac:chgData name="Hanneke van Tuinen" userId="S::hl.vantuinen@noorderpoort.nl::ed22c550-b84f-4481-816d-c5ae7bd4721b" providerId="AD" clId="Web-{CA81E561-EF74-B35F-5045-BD5F42EFCB5B}" dt="2019-09-02T10:05:17.595" v="3316" actId="20577"/>
          <ac:spMkLst>
            <pc:docMk/>
            <pc:sldMk cId="491132582" sldId="264"/>
            <ac:spMk id="2" creationId="{40B61639-90B8-45EB-9F72-0D7F8B298634}"/>
          </ac:spMkLst>
        </pc:spChg>
        <pc:spChg chg="add del mod">
          <ac:chgData name="Hanneke van Tuinen" userId="S::hl.vantuinen@noorderpoort.nl::ed22c550-b84f-4481-816d-c5ae7bd4721b" providerId="AD" clId="Web-{CA81E561-EF74-B35F-5045-BD5F42EFCB5B}" dt="2019-09-02T10:05:17.595" v="3316" actId="20577"/>
          <ac:spMkLst>
            <pc:docMk/>
            <pc:sldMk cId="491132582" sldId="264"/>
            <ac:spMk id="3" creationId="{B4DECA78-36AD-4241-A796-02FD94193C1B}"/>
          </ac:spMkLst>
        </pc:spChg>
        <pc:spChg chg="add">
          <ac:chgData name="Hanneke van Tuinen" userId="S::hl.vantuinen@noorderpoort.nl::ed22c550-b84f-4481-816d-c5ae7bd4721b" providerId="AD" clId="Web-{CA81E561-EF74-B35F-5045-BD5F42EFCB5B}" dt="2019-09-02T10:05:17.595" v="3316" actId="20577"/>
          <ac:spMkLst>
            <pc:docMk/>
            <pc:sldMk cId="491132582" sldId="264"/>
            <ac:spMk id="6" creationId="{71E9F226-EB6E-48C9-ADDA-636DE4BF4EBE}"/>
          </ac:spMkLst>
        </pc:spChg>
        <pc:spChg chg="add">
          <ac:chgData name="Hanneke van Tuinen" userId="S::hl.vantuinen@noorderpoort.nl::ed22c550-b84f-4481-816d-c5ae7bd4721b" providerId="AD" clId="Web-{CA81E561-EF74-B35F-5045-BD5F42EFCB5B}" dt="2019-09-02T10:05:17.595" v="3316" actId="20577"/>
          <ac:spMkLst>
            <pc:docMk/>
            <pc:sldMk cId="491132582" sldId="264"/>
            <ac:spMk id="8" creationId="{B373F125-DEF3-41D6-9918-AB21A2ACC37A}"/>
          </ac:spMkLst>
        </pc:spChg>
        <pc:spChg chg="add del">
          <ac:chgData name="Hanneke van Tuinen" userId="S::hl.vantuinen@noorderpoort.nl::ed22c550-b84f-4481-816d-c5ae7bd4721b" providerId="AD" clId="Web-{CA81E561-EF74-B35F-5045-BD5F42EFCB5B}" dt="2019-09-02T10:05:17.579" v="3315" actId="20577"/>
          <ac:spMkLst>
            <pc:docMk/>
            <pc:sldMk cId="491132582" sldId="264"/>
            <ac:spMk id="10" creationId="{BFABBCE0-E08C-4BBE-9FD2-E2B253D4D5F2}"/>
          </ac:spMkLst>
        </pc:spChg>
        <pc:spChg chg="add del">
          <ac:chgData name="Hanneke van Tuinen" userId="S::hl.vantuinen@noorderpoort.nl::ed22c550-b84f-4481-816d-c5ae7bd4721b" providerId="AD" clId="Web-{CA81E561-EF74-B35F-5045-BD5F42EFCB5B}" dt="2019-09-02T10:05:17.579" v="3315" actId="20577"/>
          <ac:spMkLst>
            <pc:docMk/>
            <pc:sldMk cId="491132582" sldId="264"/>
            <ac:spMk id="12" creationId="{FF426BAC-43D6-468E-B6FF-167034D5CE43}"/>
          </ac:spMkLst>
        </pc:spChg>
        <pc:spChg chg="add del">
          <ac:chgData name="Hanneke van Tuinen" userId="S::hl.vantuinen@noorderpoort.nl::ed22c550-b84f-4481-816d-c5ae7bd4721b" providerId="AD" clId="Web-{CA81E561-EF74-B35F-5045-BD5F42EFCB5B}" dt="2019-09-02T10:05:17.579" v="3315" actId="20577"/>
          <ac:spMkLst>
            <pc:docMk/>
            <pc:sldMk cId="491132582" sldId="264"/>
            <ac:spMk id="14" creationId="{FB02D80E-5995-4C54-8387-5893C2C89473}"/>
          </ac:spMkLst>
        </pc:spChg>
        <pc:spChg chg="add del">
          <ac:chgData name="Hanneke van Tuinen" userId="S::hl.vantuinen@noorderpoort.nl::ed22c550-b84f-4481-816d-c5ae7bd4721b" providerId="AD" clId="Web-{CA81E561-EF74-B35F-5045-BD5F42EFCB5B}" dt="2019-09-02T10:05:17.579" v="3315" actId="20577"/>
          <ac:spMkLst>
            <pc:docMk/>
            <pc:sldMk cId="491132582" sldId="264"/>
            <ac:spMk id="16" creationId="{896083C8-1401-4950-AF56-E2FAFE42D656}"/>
          </ac:spMkLst>
        </pc:spChg>
        <pc:graphicFrameChg chg="add del">
          <ac:chgData name="Hanneke van Tuinen" userId="S::hl.vantuinen@noorderpoort.nl::ed22c550-b84f-4481-816d-c5ae7bd4721b" providerId="AD" clId="Web-{CA81E561-EF74-B35F-5045-BD5F42EFCB5B}" dt="2019-09-02T10:05:17.579" v="3315" actId="20577"/>
          <ac:graphicFrameMkLst>
            <pc:docMk/>
            <pc:sldMk cId="491132582" sldId="264"/>
            <ac:graphicFrameMk id="5" creationId="{66991223-3512-4A5F-8FC0-D064CE23F0C6}"/>
          </ac:graphicFrameMkLst>
        </pc:graphicFrameChg>
      </pc:sldChg>
      <pc:sldChg chg="addSp delSp modSp new mod setBg setClrOvrMap">
        <pc:chgData name="Hanneke van Tuinen" userId="S::hl.vantuinen@noorderpoort.nl::ed22c550-b84f-4481-816d-c5ae7bd4721b" providerId="AD" clId="Web-{CA81E561-EF74-B35F-5045-BD5F42EFCB5B}" dt="2019-09-02T10:10:43.169" v="3504" actId="1076"/>
        <pc:sldMkLst>
          <pc:docMk/>
          <pc:sldMk cId="1877624308" sldId="265"/>
        </pc:sldMkLst>
        <pc:spChg chg="mod">
          <ac:chgData name="Hanneke van Tuinen" userId="S::hl.vantuinen@noorderpoort.nl::ed22c550-b84f-4481-816d-c5ae7bd4721b" providerId="AD" clId="Web-{CA81E561-EF74-B35F-5045-BD5F42EFCB5B}" dt="2019-09-02T10:10:38.544" v="3503" actId="1076"/>
          <ac:spMkLst>
            <pc:docMk/>
            <pc:sldMk cId="1877624308" sldId="265"/>
            <ac:spMk id="2" creationId="{65E02F76-CC4C-4CF0-826D-CE24BD1D894B}"/>
          </ac:spMkLst>
        </pc:spChg>
        <pc:spChg chg="mod">
          <ac:chgData name="Hanneke van Tuinen" userId="S::hl.vantuinen@noorderpoort.nl::ed22c550-b84f-4481-816d-c5ae7bd4721b" providerId="AD" clId="Web-{CA81E561-EF74-B35F-5045-BD5F42EFCB5B}" dt="2019-09-02T10:10:43.169" v="3504" actId="1076"/>
          <ac:spMkLst>
            <pc:docMk/>
            <pc:sldMk cId="1877624308" sldId="265"/>
            <ac:spMk id="3" creationId="{ED50D045-D217-4AB7-A4AF-1F2E4897F69C}"/>
          </ac:spMkLst>
        </pc:spChg>
        <pc:spChg chg="add del">
          <ac:chgData name="Hanneke van Tuinen" userId="S::hl.vantuinen@noorderpoort.nl::ed22c550-b84f-4481-816d-c5ae7bd4721b" providerId="AD" clId="Web-{CA81E561-EF74-B35F-5045-BD5F42EFCB5B}" dt="2019-09-02T10:10:38.544" v="3503" actId="1076"/>
          <ac:spMkLst>
            <pc:docMk/>
            <pc:sldMk cId="1877624308" sldId="265"/>
            <ac:spMk id="10" creationId="{F875149D-F692-45DA-8324-D5E0193D5FC4}"/>
          </ac:spMkLst>
        </pc:spChg>
        <pc:spChg chg="add del">
          <ac:chgData name="Hanneke van Tuinen" userId="S::hl.vantuinen@noorderpoort.nl::ed22c550-b84f-4481-816d-c5ae7bd4721b" providerId="AD" clId="Web-{CA81E561-EF74-B35F-5045-BD5F42EFCB5B}" dt="2019-09-02T10:10:38.544" v="3503" actId="1076"/>
          <ac:spMkLst>
            <pc:docMk/>
            <pc:sldMk cId="1877624308" sldId="265"/>
            <ac:spMk id="12" creationId="{C0B19935-C760-4698-9DD1-973C8A428D26}"/>
          </ac:spMkLst>
        </pc:spChg>
        <pc:spChg chg="add del">
          <ac:chgData name="Hanneke van Tuinen" userId="S::hl.vantuinen@noorderpoort.nl::ed22c550-b84f-4481-816d-c5ae7bd4721b" providerId="AD" clId="Web-{CA81E561-EF74-B35F-5045-BD5F42EFCB5B}" dt="2019-09-02T10:10:38.544" v="3503" actId="1076"/>
          <ac:spMkLst>
            <pc:docMk/>
            <pc:sldMk cId="1877624308" sldId="265"/>
            <ac:spMk id="14" creationId="{08990612-E008-4F02-AEBB-B140BE753558}"/>
          </ac:spMkLst>
        </pc:spChg>
        <pc:spChg chg="add del">
          <ac:chgData name="Hanneke van Tuinen" userId="S::hl.vantuinen@noorderpoort.nl::ed22c550-b84f-4481-816d-c5ae7bd4721b" providerId="AD" clId="Web-{CA81E561-EF74-B35F-5045-BD5F42EFCB5B}" dt="2019-09-02T10:10:38.544" v="3503" actId="1076"/>
          <ac:spMkLst>
            <pc:docMk/>
            <pc:sldMk cId="1877624308" sldId="265"/>
            <ac:spMk id="16" creationId="{A310A41F-3A14-4150-B6CF-0A577DDDEAD2}"/>
          </ac:spMkLst>
        </pc:spChg>
        <pc:spChg chg="add del">
          <ac:chgData name="Hanneke van Tuinen" userId="S::hl.vantuinen@noorderpoort.nl::ed22c550-b84f-4481-816d-c5ae7bd4721b" providerId="AD" clId="Web-{CA81E561-EF74-B35F-5045-BD5F42EFCB5B}" dt="2019-09-02T10:10:38.544" v="3503" actId="1076"/>
          <ac:spMkLst>
            <pc:docMk/>
            <pc:sldMk cId="1877624308" sldId="265"/>
            <ac:spMk id="18" creationId="{7B89EEFD-93BC-4ACF-962C-E6279E72B00B}"/>
          </ac:spMkLst>
        </pc:spChg>
        <pc:spChg chg="add">
          <ac:chgData name="Hanneke van Tuinen" userId="S::hl.vantuinen@noorderpoort.nl::ed22c550-b84f-4481-816d-c5ae7bd4721b" providerId="AD" clId="Web-{CA81E561-EF74-B35F-5045-BD5F42EFCB5B}" dt="2019-09-02T10:10:38.544" v="3503" actId="1076"/>
          <ac:spMkLst>
            <pc:docMk/>
            <pc:sldMk cId="1877624308" sldId="265"/>
            <ac:spMk id="23" creationId="{88C97474-5879-4DB5-B4F3-F0357104BC8E}"/>
          </ac:spMkLst>
        </pc:spChg>
        <pc:spChg chg="add">
          <ac:chgData name="Hanneke van Tuinen" userId="S::hl.vantuinen@noorderpoort.nl::ed22c550-b84f-4481-816d-c5ae7bd4721b" providerId="AD" clId="Web-{CA81E561-EF74-B35F-5045-BD5F42EFCB5B}" dt="2019-09-02T10:10:38.544" v="3503" actId="1076"/>
          <ac:spMkLst>
            <pc:docMk/>
            <pc:sldMk cId="1877624308" sldId="265"/>
            <ac:spMk id="25" creationId="{9831CBB7-4817-4B54-A7F9-0AE2D0C47870}"/>
          </ac:spMkLst>
        </pc:spChg>
        <pc:spChg chg="add">
          <ac:chgData name="Hanneke van Tuinen" userId="S::hl.vantuinen@noorderpoort.nl::ed22c550-b84f-4481-816d-c5ae7bd4721b" providerId="AD" clId="Web-{CA81E561-EF74-B35F-5045-BD5F42EFCB5B}" dt="2019-09-02T10:10:38.544" v="3503" actId="1076"/>
          <ac:spMkLst>
            <pc:docMk/>
            <pc:sldMk cId="1877624308" sldId="265"/>
            <ac:spMk id="27" creationId="{96BC321D-B05F-4857-8880-97F61B9B7858}"/>
          </ac:spMkLst>
        </pc:spChg>
        <pc:picChg chg="add mod ord">
          <ac:chgData name="Hanneke van Tuinen" userId="S::hl.vantuinen@noorderpoort.nl::ed22c550-b84f-4481-816d-c5ae7bd4721b" providerId="AD" clId="Web-{CA81E561-EF74-B35F-5045-BD5F42EFCB5B}" dt="2019-09-02T10:10:38.544" v="3503" actId="1076"/>
          <ac:picMkLst>
            <pc:docMk/>
            <pc:sldMk cId="1877624308" sldId="265"/>
            <ac:picMk id="7" creationId="{0B8454BA-D3CD-4BC1-8570-E5DB8B36C5D4}"/>
          </ac:picMkLst>
        </pc:picChg>
      </pc:sldChg>
      <pc:sldChg chg="addSp delSp modSp new">
        <pc:chgData name="Hanneke van Tuinen" userId="S::hl.vantuinen@noorderpoort.nl::ed22c550-b84f-4481-816d-c5ae7bd4721b" providerId="AD" clId="Web-{CA81E561-EF74-B35F-5045-BD5F42EFCB5B}" dt="2019-09-02T10:23:16.305" v="3560" actId="1076"/>
        <pc:sldMkLst>
          <pc:docMk/>
          <pc:sldMk cId="198301461" sldId="266"/>
        </pc:sldMkLst>
        <pc:spChg chg="mod">
          <ac:chgData name="Hanneke van Tuinen" userId="S::hl.vantuinen@noorderpoort.nl::ed22c550-b84f-4481-816d-c5ae7bd4721b" providerId="AD" clId="Web-{CA81E561-EF74-B35F-5045-BD5F42EFCB5B}" dt="2019-09-02T10:22:33.148" v="3536" actId="20577"/>
          <ac:spMkLst>
            <pc:docMk/>
            <pc:sldMk cId="198301461" sldId="266"/>
            <ac:spMk id="2" creationId="{6B971D5D-B9AA-4208-BE2E-DBD9C49D4EA5}"/>
          </ac:spMkLst>
        </pc:spChg>
        <pc:spChg chg="del mod">
          <ac:chgData name="Hanneke van Tuinen" userId="S::hl.vantuinen@noorderpoort.nl::ed22c550-b84f-4481-816d-c5ae7bd4721b" providerId="AD" clId="Web-{CA81E561-EF74-B35F-5045-BD5F42EFCB5B}" dt="2019-09-02T10:18:28.170" v="3510" actId="1076"/>
          <ac:spMkLst>
            <pc:docMk/>
            <pc:sldMk cId="198301461" sldId="266"/>
            <ac:spMk id="3" creationId="{A11117C6-1F51-47CC-9609-7F23B762BB41}"/>
          </ac:spMkLst>
        </pc:spChg>
        <pc:graphicFrameChg chg="add mod ord modGraphic">
          <ac:chgData name="Hanneke van Tuinen" userId="S::hl.vantuinen@noorderpoort.nl::ed22c550-b84f-4481-816d-c5ae7bd4721b" providerId="AD" clId="Web-{CA81E561-EF74-B35F-5045-BD5F42EFCB5B}" dt="2019-09-02T10:23:16.305" v="3560" actId="1076"/>
          <ac:graphicFrameMkLst>
            <pc:docMk/>
            <pc:sldMk cId="198301461" sldId="266"/>
            <ac:graphicFrameMk id="5" creationId="{8CA08CF4-5289-4052-ABA9-E7B26CCE06C6}"/>
          </ac:graphicFrameMkLst>
        </pc:graphicFrameChg>
      </pc:sldChg>
      <pc:sldChg chg="modSp new">
        <pc:chgData name="Hanneke van Tuinen" userId="S::hl.vantuinen@noorderpoort.nl::ed22c550-b84f-4481-816d-c5ae7bd4721b" providerId="AD" clId="Web-{CA81E561-EF74-B35F-5045-BD5F42EFCB5B}" dt="2019-09-02T10:24:20.214" v="3645" actId="1076"/>
        <pc:sldMkLst>
          <pc:docMk/>
          <pc:sldMk cId="1325892961" sldId="267"/>
        </pc:sldMkLst>
        <pc:spChg chg="mod">
          <ac:chgData name="Hanneke van Tuinen" userId="S::hl.vantuinen@noorderpoort.nl::ed22c550-b84f-4481-816d-c5ae7bd4721b" providerId="AD" clId="Web-{CA81E561-EF74-B35F-5045-BD5F42EFCB5B}" dt="2019-09-02T10:23:43.603" v="3600" actId="20577"/>
          <ac:spMkLst>
            <pc:docMk/>
            <pc:sldMk cId="1325892961" sldId="267"/>
            <ac:spMk id="2" creationId="{3D09A9F9-D14A-4B35-83EE-0BCC2392CF72}"/>
          </ac:spMkLst>
        </pc:spChg>
        <pc:spChg chg="mod">
          <ac:chgData name="Hanneke van Tuinen" userId="S::hl.vantuinen@noorderpoort.nl::ed22c550-b84f-4481-816d-c5ae7bd4721b" providerId="AD" clId="Web-{CA81E561-EF74-B35F-5045-BD5F42EFCB5B}" dt="2019-09-02T10:24:20.214" v="3645" actId="1076"/>
          <ac:spMkLst>
            <pc:docMk/>
            <pc:sldMk cId="1325892961" sldId="267"/>
            <ac:spMk id="3" creationId="{E9FB0741-ABBA-46A4-9F56-658A09342291}"/>
          </ac:spMkLst>
        </pc:spChg>
      </pc:sldChg>
      <pc:sldChg chg="modSp new">
        <pc:chgData name="Hanneke van Tuinen" userId="S::hl.vantuinen@noorderpoort.nl::ed22c550-b84f-4481-816d-c5ae7bd4721b" providerId="AD" clId="Web-{CA81E561-EF74-B35F-5045-BD5F42EFCB5B}" dt="2019-09-02T10:28:37.520" v="3659" actId="1076"/>
        <pc:sldMkLst>
          <pc:docMk/>
          <pc:sldMk cId="1325022803" sldId="268"/>
        </pc:sldMkLst>
        <pc:spChg chg="mod">
          <ac:chgData name="Hanneke van Tuinen" userId="S::hl.vantuinen@noorderpoort.nl::ed22c550-b84f-4481-816d-c5ae7bd4721b" providerId="AD" clId="Web-{CA81E561-EF74-B35F-5045-BD5F42EFCB5B}" dt="2019-09-02T10:28:25.894" v="3658" actId="1076"/>
          <ac:spMkLst>
            <pc:docMk/>
            <pc:sldMk cId="1325022803" sldId="268"/>
            <ac:spMk id="2" creationId="{8F410008-482C-4055-951E-C3EACCF7D387}"/>
          </ac:spMkLst>
        </pc:spChg>
        <pc:spChg chg="mod">
          <ac:chgData name="Hanneke van Tuinen" userId="S::hl.vantuinen@noorderpoort.nl::ed22c550-b84f-4481-816d-c5ae7bd4721b" providerId="AD" clId="Web-{CA81E561-EF74-B35F-5045-BD5F42EFCB5B}" dt="2019-09-02T10:28:37.520" v="3659" actId="1076"/>
          <ac:spMkLst>
            <pc:docMk/>
            <pc:sldMk cId="1325022803" sldId="268"/>
            <ac:spMk id="3" creationId="{DC7A129D-A683-4587-A8AA-2C8C3BE5AE7A}"/>
          </ac:spMkLst>
        </pc:spChg>
      </pc:sldChg>
      <pc:sldChg chg="addSp modSp new mod setBg setClrOvrMap">
        <pc:chgData name="Hanneke van Tuinen" userId="S::hl.vantuinen@noorderpoort.nl::ed22c550-b84f-4481-816d-c5ae7bd4721b" providerId="AD" clId="Web-{CA81E561-EF74-B35F-5045-BD5F42EFCB5B}" dt="2019-09-02T10:31:58.370" v="3809" actId="20577"/>
        <pc:sldMkLst>
          <pc:docMk/>
          <pc:sldMk cId="4220823195" sldId="269"/>
        </pc:sldMkLst>
        <pc:spChg chg="mod">
          <ac:chgData name="Hanneke van Tuinen" userId="S::hl.vantuinen@noorderpoort.nl::ed22c550-b84f-4481-816d-c5ae7bd4721b" providerId="AD" clId="Web-{CA81E561-EF74-B35F-5045-BD5F42EFCB5B}" dt="2019-09-02T10:31:23.276" v="3784" actId="20577"/>
          <ac:spMkLst>
            <pc:docMk/>
            <pc:sldMk cId="4220823195" sldId="269"/>
            <ac:spMk id="2" creationId="{95ABAF25-52EC-4C0C-B3AE-72CAA7FAD10A}"/>
          </ac:spMkLst>
        </pc:spChg>
        <pc:spChg chg="mod">
          <ac:chgData name="Hanneke van Tuinen" userId="S::hl.vantuinen@noorderpoort.nl::ed22c550-b84f-4481-816d-c5ae7bd4721b" providerId="AD" clId="Web-{CA81E561-EF74-B35F-5045-BD5F42EFCB5B}" dt="2019-09-02T10:31:58.370" v="3809" actId="20577"/>
          <ac:spMkLst>
            <pc:docMk/>
            <pc:sldMk cId="4220823195" sldId="269"/>
            <ac:spMk id="3" creationId="{6DB315BC-19E4-4106-B25D-63AF358D4F24}"/>
          </ac:spMkLst>
        </pc:spChg>
        <pc:spChg chg="add">
          <ac:chgData name="Hanneke van Tuinen" userId="S::hl.vantuinen@noorderpoort.nl::ed22c550-b84f-4481-816d-c5ae7bd4721b" providerId="AD" clId="Web-{CA81E561-EF74-B35F-5045-BD5F42EFCB5B}" dt="2019-09-02T10:31:23.276" v="3784" actId="20577"/>
          <ac:spMkLst>
            <pc:docMk/>
            <pc:sldMk cId="4220823195" sldId="269"/>
            <ac:spMk id="8" creationId="{A43B05A4-157F-403C-939A-ED1B6A0A029C}"/>
          </ac:spMkLst>
        </pc:spChg>
        <pc:spChg chg="add">
          <ac:chgData name="Hanneke van Tuinen" userId="S::hl.vantuinen@noorderpoort.nl::ed22c550-b84f-4481-816d-c5ae7bd4721b" providerId="AD" clId="Web-{CA81E561-EF74-B35F-5045-BD5F42EFCB5B}" dt="2019-09-02T10:31:23.276" v="3784" actId="20577"/>
          <ac:spMkLst>
            <pc:docMk/>
            <pc:sldMk cId="4220823195" sldId="269"/>
            <ac:spMk id="10" creationId="{E8CCE107-A70B-4916-9A0B-751C70B9B597}"/>
          </ac:spMkLst>
        </pc:spChg>
        <pc:spChg chg="add">
          <ac:chgData name="Hanneke van Tuinen" userId="S::hl.vantuinen@noorderpoort.nl::ed22c550-b84f-4481-816d-c5ae7bd4721b" providerId="AD" clId="Web-{CA81E561-EF74-B35F-5045-BD5F42EFCB5B}" dt="2019-09-02T10:31:23.276" v="3784" actId="20577"/>
          <ac:spMkLst>
            <pc:docMk/>
            <pc:sldMk cId="4220823195" sldId="269"/>
            <ac:spMk id="12" creationId="{9A925BC7-7CC5-4A0C-9B3D-8829EBF281BD}"/>
          </ac:spMkLst>
        </pc:spChg>
        <pc:spChg chg="add">
          <ac:chgData name="Hanneke van Tuinen" userId="S::hl.vantuinen@noorderpoort.nl::ed22c550-b84f-4481-816d-c5ae7bd4721b" providerId="AD" clId="Web-{CA81E561-EF74-B35F-5045-BD5F42EFCB5B}" dt="2019-09-02T10:31:23.276" v="3784" actId="20577"/>
          <ac:spMkLst>
            <pc:docMk/>
            <pc:sldMk cId="4220823195" sldId="269"/>
            <ac:spMk id="14" creationId="{6E67D916-28C7-4965-BA3C-287FB857979C}"/>
          </ac:spMkLst>
        </pc:spChg>
      </pc:sldChg>
      <pc:sldMasterChg chg="del delSldLayout">
        <pc:chgData name="Hanneke van Tuinen" userId="S::hl.vantuinen@noorderpoort.nl::ed22c550-b84f-4481-816d-c5ae7bd4721b" providerId="AD" clId="Web-{CA81E561-EF74-B35F-5045-BD5F42EFCB5B}" dt="2019-09-02T09:19:04.809" v="0" actId="20577"/>
        <pc:sldMasterMkLst>
          <pc:docMk/>
          <pc:sldMasterMk cId="0" sldId="2147483768"/>
        </pc:sldMasterMkLst>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69"/>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0"/>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1"/>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2"/>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3"/>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4"/>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5"/>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6"/>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7"/>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8"/>
          </pc:sldLayoutMkLst>
        </pc:sldLayoutChg>
        <pc:sldLayoutChg chg="del">
          <pc:chgData name="Hanneke van Tuinen" userId="S::hl.vantuinen@noorderpoort.nl::ed22c550-b84f-4481-816d-c5ae7bd4721b" providerId="AD" clId="Web-{CA81E561-EF74-B35F-5045-BD5F42EFCB5B}" dt="2019-09-02T09:19:04.809" v="0" actId="20577"/>
          <pc:sldLayoutMkLst>
            <pc:docMk/>
            <pc:sldMasterMk cId="0" sldId="2147483768"/>
            <pc:sldLayoutMk cId="0" sldId="2147483779"/>
          </pc:sldLayoutMkLst>
        </pc:sldLayoutChg>
      </pc:sldMasterChg>
      <pc:sldMasterChg chg="add del addSldLayout delSldLayout modSldLayout">
        <pc:chgData name="Hanneke van Tuinen" userId="S::hl.vantuinen@noorderpoort.nl::ed22c550-b84f-4481-816d-c5ae7bd4721b" providerId="AD" clId="Web-{CA81E561-EF74-B35F-5045-BD5F42EFCB5B}" dt="2019-09-02T09:19:09.887" v="1" actId="20577"/>
        <pc:sldMasterMkLst>
          <pc:docMk/>
          <pc:sldMasterMk cId="2750169311" sldId="2147483780"/>
        </pc:sldMasterMkLst>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340513395" sldId="2147483781"/>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30641840" sldId="2147483782"/>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1698600342" sldId="2147483783"/>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2191933099" sldId="2147483784"/>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1028215428" sldId="2147483785"/>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1649197557" sldId="2147483786"/>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2968626213" sldId="2147483787"/>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3374616321" sldId="2147483788"/>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4188273707" sldId="2147483789"/>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4185203641" sldId="2147483790"/>
          </pc:sldLayoutMkLst>
        </pc:sldLayoutChg>
        <pc:sldLayoutChg chg="add del mod replId">
          <pc:chgData name="Hanneke van Tuinen" userId="S::hl.vantuinen@noorderpoort.nl::ed22c550-b84f-4481-816d-c5ae7bd4721b" providerId="AD" clId="Web-{CA81E561-EF74-B35F-5045-BD5F42EFCB5B}" dt="2019-09-02T09:19:09.887" v="1" actId="20577"/>
          <pc:sldLayoutMkLst>
            <pc:docMk/>
            <pc:sldMasterMk cId="2750169311" sldId="2147483780"/>
            <pc:sldLayoutMk cId="3187546882" sldId="2147483791"/>
          </pc:sldLayoutMkLst>
        </pc:sldLayoutChg>
      </pc:sldMasterChg>
      <pc:sldMasterChg chg="add addSldLayout">
        <pc:chgData name="Hanneke van Tuinen" userId="S::hl.vantuinen@noorderpoort.nl::ed22c550-b84f-4481-816d-c5ae7bd4721b" providerId="AD" clId="Web-{CA81E561-EF74-B35F-5045-BD5F42EFCB5B}" dt="2019-09-02T09:19:09.887" v="1" actId="20577"/>
        <pc:sldMasterMkLst>
          <pc:docMk/>
          <pc:sldMasterMk cId="243602381" sldId="2147483805"/>
        </pc:sldMasterMkLst>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2448690953" sldId="2147483794"/>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3052538713" sldId="2147483795"/>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82377805" sldId="2147483796"/>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427002315" sldId="2147483797"/>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100869959" sldId="2147483798"/>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4157279390" sldId="2147483799"/>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1726664349" sldId="2147483800"/>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1115973210" sldId="2147483801"/>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2355816701" sldId="2147483802"/>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2392277861" sldId="2147483803"/>
          </pc:sldLayoutMkLst>
        </pc:sldLayoutChg>
        <pc:sldLayoutChg chg="add">
          <pc:chgData name="Hanneke van Tuinen" userId="S::hl.vantuinen@noorderpoort.nl::ed22c550-b84f-4481-816d-c5ae7bd4721b" providerId="AD" clId="Web-{CA81E561-EF74-B35F-5045-BD5F42EFCB5B}" dt="2019-09-02T09:19:09.887" v="1" actId="20577"/>
          <pc:sldLayoutMkLst>
            <pc:docMk/>
            <pc:sldMasterMk cId="243602381" sldId="2147483805"/>
            <pc:sldLayoutMk cId="525820115" sldId="2147483804"/>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3.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3.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6E51421-7AA2-41B9-92BE-77B5830C04E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73BAF40-AE81-41D9-82D6-89FCB4FFCCF6}">
      <dgm:prSet/>
      <dgm:spPr/>
      <dgm:t>
        <a:bodyPr/>
        <a:lstStyle/>
        <a:p>
          <a:pPr>
            <a:lnSpc>
              <a:spcPct val="100000"/>
            </a:lnSpc>
          </a:pPr>
          <a:r>
            <a:rPr lang="nl-NL" dirty="0"/>
            <a:t>Een </a:t>
          </a:r>
          <a:r>
            <a:rPr lang="nl-NL" dirty="0" err="1"/>
            <a:t>APK-keuring</a:t>
          </a:r>
          <a:r>
            <a:rPr lang="nl-NL" dirty="0"/>
            <a:t> is in de praktijk een keuring waarbij een bepaalde patiëntengroep/beroepsgroep onderzocht wordt op bijvoorbeeld hoge bloeddruk, te hoog bloedsuiker, BMI, etc. </a:t>
          </a:r>
          <a:endParaRPr lang="en-US" dirty="0"/>
        </a:p>
      </dgm:t>
    </dgm:pt>
    <dgm:pt modelId="{2AC7B5D6-F7DD-4C62-B220-F00E36DCFFCF}" type="parTrans" cxnId="{25AFC0E1-E4D0-4AC7-BFB4-F4786D7D2C85}">
      <dgm:prSet/>
      <dgm:spPr/>
      <dgm:t>
        <a:bodyPr/>
        <a:lstStyle/>
        <a:p>
          <a:endParaRPr lang="en-US"/>
        </a:p>
      </dgm:t>
    </dgm:pt>
    <dgm:pt modelId="{85BC154B-C053-4052-839C-67A00C18F466}" type="sibTrans" cxnId="{25AFC0E1-E4D0-4AC7-BFB4-F4786D7D2C85}">
      <dgm:prSet/>
      <dgm:spPr/>
      <dgm:t>
        <a:bodyPr/>
        <a:lstStyle/>
        <a:p>
          <a:endParaRPr lang="en-US"/>
        </a:p>
      </dgm:t>
    </dgm:pt>
    <dgm:pt modelId="{D122B863-3A40-4096-B3CE-D32E510239B6}">
      <dgm:prSet/>
      <dgm:spPr/>
      <dgm:t>
        <a:bodyPr/>
        <a:lstStyle/>
        <a:p>
          <a:pPr>
            <a:lnSpc>
              <a:spcPct val="100000"/>
            </a:lnSpc>
          </a:pPr>
          <a:r>
            <a:rPr lang="nl-NL" dirty="0"/>
            <a:t>Zo'n </a:t>
          </a:r>
          <a:r>
            <a:rPr lang="nl-NL" dirty="0" err="1"/>
            <a:t>APK-keuring</a:t>
          </a:r>
          <a:r>
            <a:rPr lang="nl-NL" dirty="0"/>
            <a:t> gaan jullie ook als groep (in groepjes)  uitvoeren tijdens de open dag in januari 2020. </a:t>
          </a:r>
          <a:endParaRPr lang="en-US" dirty="0"/>
        </a:p>
      </dgm:t>
    </dgm:pt>
    <dgm:pt modelId="{870F10B4-7242-400E-AC6F-D5D367288708}" type="parTrans" cxnId="{BAF28C86-B6E9-410B-9AD2-F4938652BBA2}">
      <dgm:prSet/>
      <dgm:spPr/>
      <dgm:t>
        <a:bodyPr/>
        <a:lstStyle/>
        <a:p>
          <a:endParaRPr lang="en-US"/>
        </a:p>
      </dgm:t>
    </dgm:pt>
    <dgm:pt modelId="{739CFD97-44AE-4173-BE93-D6AC73D1CA2D}" type="sibTrans" cxnId="{BAF28C86-B6E9-410B-9AD2-F4938652BBA2}">
      <dgm:prSet/>
      <dgm:spPr/>
      <dgm:t>
        <a:bodyPr/>
        <a:lstStyle/>
        <a:p>
          <a:endParaRPr lang="en-US"/>
        </a:p>
      </dgm:t>
    </dgm:pt>
    <dgm:pt modelId="{2B7613E9-F4DB-408A-903C-C00A6E8A120E}" type="pres">
      <dgm:prSet presAssocID="{86E51421-7AA2-41B9-92BE-77B5830C04E1}" presName="root" presStyleCnt="0">
        <dgm:presLayoutVars>
          <dgm:dir/>
          <dgm:resizeHandles val="exact"/>
        </dgm:presLayoutVars>
      </dgm:prSet>
      <dgm:spPr/>
    </dgm:pt>
    <dgm:pt modelId="{585E2FCF-C226-4E89-904B-07555DD9B9B0}" type="pres">
      <dgm:prSet presAssocID="{B73BAF40-AE81-41D9-82D6-89FCB4FFCCF6}" presName="compNode" presStyleCnt="0"/>
      <dgm:spPr/>
    </dgm:pt>
    <dgm:pt modelId="{AD4CB24A-BA70-427A-AD7F-914BDB3D1568}" type="pres">
      <dgm:prSet presAssocID="{B73BAF40-AE81-41D9-82D6-89FCB4FFCCF6}" presName="bgRect" presStyleLbl="bgShp" presStyleIdx="0" presStyleCnt="2"/>
      <dgm:spPr/>
    </dgm:pt>
    <dgm:pt modelId="{E936CC60-7FFC-4088-A252-E400590C8309}" type="pres">
      <dgm:prSet presAssocID="{B73BAF40-AE81-41D9-82D6-89FCB4FFCCF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E5DC8FDF-34B0-4458-B268-A83B9F210A01}" type="pres">
      <dgm:prSet presAssocID="{B73BAF40-AE81-41D9-82D6-89FCB4FFCCF6}" presName="spaceRect" presStyleCnt="0"/>
      <dgm:spPr/>
    </dgm:pt>
    <dgm:pt modelId="{632E8BB4-C5E5-4208-8BAE-A191E5CEFFDE}" type="pres">
      <dgm:prSet presAssocID="{B73BAF40-AE81-41D9-82D6-89FCB4FFCCF6}" presName="parTx" presStyleLbl="revTx" presStyleIdx="0" presStyleCnt="2">
        <dgm:presLayoutVars>
          <dgm:chMax val="0"/>
          <dgm:chPref val="0"/>
        </dgm:presLayoutVars>
      </dgm:prSet>
      <dgm:spPr/>
    </dgm:pt>
    <dgm:pt modelId="{A2BBF0D1-832F-4B1A-AE9C-958EF55935FF}" type="pres">
      <dgm:prSet presAssocID="{85BC154B-C053-4052-839C-67A00C18F466}" presName="sibTrans" presStyleCnt="0"/>
      <dgm:spPr/>
    </dgm:pt>
    <dgm:pt modelId="{EDA23503-B7C1-4CAC-804B-45C2C896CC26}" type="pres">
      <dgm:prSet presAssocID="{D122B863-3A40-4096-B3CE-D32E510239B6}" presName="compNode" presStyleCnt="0"/>
      <dgm:spPr/>
    </dgm:pt>
    <dgm:pt modelId="{12F637E9-BBD4-4254-A62A-72EDC2079511}" type="pres">
      <dgm:prSet presAssocID="{D122B863-3A40-4096-B3CE-D32E510239B6}" presName="bgRect" presStyleLbl="bgShp" presStyleIdx="1" presStyleCnt="2"/>
      <dgm:spPr/>
    </dgm:pt>
    <dgm:pt modelId="{CA655E0C-B7A5-4AD8-B03C-AF93B725128E}" type="pres">
      <dgm:prSet presAssocID="{D122B863-3A40-4096-B3CE-D32E510239B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rrotUp"/>
        </a:ext>
      </dgm:extLst>
    </dgm:pt>
    <dgm:pt modelId="{3910E602-7B14-4C3D-B8FC-C88CEF256A32}" type="pres">
      <dgm:prSet presAssocID="{D122B863-3A40-4096-B3CE-D32E510239B6}" presName="spaceRect" presStyleCnt="0"/>
      <dgm:spPr/>
    </dgm:pt>
    <dgm:pt modelId="{90053872-482A-4B25-8E1F-FFE6872D2626}" type="pres">
      <dgm:prSet presAssocID="{D122B863-3A40-4096-B3CE-D32E510239B6}" presName="parTx" presStyleLbl="revTx" presStyleIdx="1" presStyleCnt="2">
        <dgm:presLayoutVars>
          <dgm:chMax val="0"/>
          <dgm:chPref val="0"/>
        </dgm:presLayoutVars>
      </dgm:prSet>
      <dgm:spPr/>
    </dgm:pt>
  </dgm:ptLst>
  <dgm:cxnLst>
    <dgm:cxn modelId="{BAF28C86-B6E9-410B-9AD2-F4938652BBA2}" srcId="{86E51421-7AA2-41B9-92BE-77B5830C04E1}" destId="{D122B863-3A40-4096-B3CE-D32E510239B6}" srcOrd="1" destOrd="0" parTransId="{870F10B4-7242-400E-AC6F-D5D367288708}" sibTransId="{739CFD97-44AE-4173-BE93-D6AC73D1CA2D}"/>
    <dgm:cxn modelId="{CC1E1ECD-734D-47B9-844F-6ADF0E7705A3}" type="presOf" srcId="{86E51421-7AA2-41B9-92BE-77B5830C04E1}" destId="{2B7613E9-F4DB-408A-903C-C00A6E8A120E}" srcOrd="0" destOrd="0" presId="urn:microsoft.com/office/officeart/2018/2/layout/IconVerticalSolidList"/>
    <dgm:cxn modelId="{25AFC0E1-E4D0-4AC7-BFB4-F4786D7D2C85}" srcId="{86E51421-7AA2-41B9-92BE-77B5830C04E1}" destId="{B73BAF40-AE81-41D9-82D6-89FCB4FFCCF6}" srcOrd="0" destOrd="0" parTransId="{2AC7B5D6-F7DD-4C62-B220-F00E36DCFFCF}" sibTransId="{85BC154B-C053-4052-839C-67A00C18F466}"/>
    <dgm:cxn modelId="{36AC66F1-C314-4AC3-9BB8-592778BCA0CF}" type="presOf" srcId="{B73BAF40-AE81-41D9-82D6-89FCB4FFCCF6}" destId="{632E8BB4-C5E5-4208-8BAE-A191E5CEFFDE}" srcOrd="0" destOrd="0" presId="urn:microsoft.com/office/officeart/2018/2/layout/IconVerticalSolidList"/>
    <dgm:cxn modelId="{B9ED1DFC-A6F1-4CCB-880F-E07EFAFCF6EE}" type="presOf" srcId="{D122B863-3A40-4096-B3CE-D32E510239B6}" destId="{90053872-482A-4B25-8E1F-FFE6872D2626}" srcOrd="0" destOrd="0" presId="urn:microsoft.com/office/officeart/2018/2/layout/IconVerticalSolidList"/>
    <dgm:cxn modelId="{6275D1C5-8F42-4F19-B233-B57D020782FA}" type="presParOf" srcId="{2B7613E9-F4DB-408A-903C-C00A6E8A120E}" destId="{585E2FCF-C226-4E89-904B-07555DD9B9B0}" srcOrd="0" destOrd="0" presId="urn:microsoft.com/office/officeart/2018/2/layout/IconVerticalSolidList"/>
    <dgm:cxn modelId="{A57EA669-6C34-42D6-B067-CCED75C2B260}" type="presParOf" srcId="{585E2FCF-C226-4E89-904B-07555DD9B9B0}" destId="{AD4CB24A-BA70-427A-AD7F-914BDB3D1568}" srcOrd="0" destOrd="0" presId="urn:microsoft.com/office/officeart/2018/2/layout/IconVerticalSolidList"/>
    <dgm:cxn modelId="{964C5124-D198-49F2-95CB-3A08C399C499}" type="presParOf" srcId="{585E2FCF-C226-4E89-904B-07555DD9B9B0}" destId="{E936CC60-7FFC-4088-A252-E400590C8309}" srcOrd="1" destOrd="0" presId="urn:microsoft.com/office/officeart/2018/2/layout/IconVerticalSolidList"/>
    <dgm:cxn modelId="{27DDE1B4-DE56-4693-8702-71844228E8C8}" type="presParOf" srcId="{585E2FCF-C226-4E89-904B-07555DD9B9B0}" destId="{E5DC8FDF-34B0-4458-B268-A83B9F210A01}" srcOrd="2" destOrd="0" presId="urn:microsoft.com/office/officeart/2018/2/layout/IconVerticalSolidList"/>
    <dgm:cxn modelId="{54A35272-D7B0-4320-B115-83A15C8E36F9}" type="presParOf" srcId="{585E2FCF-C226-4E89-904B-07555DD9B9B0}" destId="{632E8BB4-C5E5-4208-8BAE-A191E5CEFFDE}" srcOrd="3" destOrd="0" presId="urn:microsoft.com/office/officeart/2018/2/layout/IconVerticalSolidList"/>
    <dgm:cxn modelId="{7A92D220-1DDD-4BEE-A739-EED06EAF237E}" type="presParOf" srcId="{2B7613E9-F4DB-408A-903C-C00A6E8A120E}" destId="{A2BBF0D1-832F-4B1A-AE9C-958EF55935FF}" srcOrd="1" destOrd="0" presId="urn:microsoft.com/office/officeart/2018/2/layout/IconVerticalSolidList"/>
    <dgm:cxn modelId="{BB8DFC25-7C09-4228-BEFB-93D8BE05169F}" type="presParOf" srcId="{2B7613E9-F4DB-408A-903C-C00A6E8A120E}" destId="{EDA23503-B7C1-4CAC-804B-45C2C896CC26}" srcOrd="2" destOrd="0" presId="urn:microsoft.com/office/officeart/2018/2/layout/IconVerticalSolidList"/>
    <dgm:cxn modelId="{9C004777-18B5-4B5C-84B2-F9255CFAD066}" type="presParOf" srcId="{EDA23503-B7C1-4CAC-804B-45C2C896CC26}" destId="{12F637E9-BBD4-4254-A62A-72EDC2079511}" srcOrd="0" destOrd="0" presId="urn:microsoft.com/office/officeart/2018/2/layout/IconVerticalSolidList"/>
    <dgm:cxn modelId="{1007FD4B-C98D-4319-B513-5207C3CF8549}" type="presParOf" srcId="{EDA23503-B7C1-4CAC-804B-45C2C896CC26}" destId="{CA655E0C-B7A5-4AD8-B03C-AF93B725128E}" srcOrd="1" destOrd="0" presId="urn:microsoft.com/office/officeart/2018/2/layout/IconVerticalSolidList"/>
    <dgm:cxn modelId="{3AFE1A24-5047-46B5-9EC4-C54CAA4403CF}" type="presParOf" srcId="{EDA23503-B7C1-4CAC-804B-45C2C896CC26}" destId="{3910E602-7B14-4C3D-B8FC-C88CEF256A32}" srcOrd="2" destOrd="0" presId="urn:microsoft.com/office/officeart/2018/2/layout/IconVerticalSolidList"/>
    <dgm:cxn modelId="{156AA21A-4109-4D5B-A457-9E7D3793F16E}" type="presParOf" srcId="{EDA23503-B7C1-4CAC-804B-45C2C896CC26}" destId="{90053872-482A-4B25-8E1F-FFE6872D262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A0A32-3FE5-4369-8C48-BAC097BDB0A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3724E32-2411-4213-8355-9E31142F722C}">
      <dgm:prSet/>
      <dgm:spPr/>
      <dgm:t>
        <a:bodyPr/>
        <a:lstStyle/>
        <a:p>
          <a:r>
            <a:rPr lang="nl-NL" dirty="0"/>
            <a:t>Doelen: </a:t>
          </a:r>
          <a:endParaRPr lang="en-US" dirty="0"/>
        </a:p>
      </dgm:t>
    </dgm:pt>
    <dgm:pt modelId="{170CA08B-5E39-42C7-816C-C080C30086B4}" type="parTrans" cxnId="{A9A44ABA-64F1-47D0-B2B0-0F111C261494}">
      <dgm:prSet/>
      <dgm:spPr/>
      <dgm:t>
        <a:bodyPr/>
        <a:lstStyle/>
        <a:p>
          <a:endParaRPr lang="en-US"/>
        </a:p>
      </dgm:t>
    </dgm:pt>
    <dgm:pt modelId="{399C19A2-F14A-48FD-9C8B-FEC0D34E9951}" type="sibTrans" cxnId="{A9A44ABA-64F1-47D0-B2B0-0F111C261494}">
      <dgm:prSet/>
      <dgm:spPr/>
      <dgm:t>
        <a:bodyPr/>
        <a:lstStyle/>
        <a:p>
          <a:endParaRPr lang="en-US"/>
        </a:p>
      </dgm:t>
    </dgm:pt>
    <dgm:pt modelId="{7048F914-947F-47DD-BCA4-1F420494AC79}">
      <dgm:prSet/>
      <dgm:spPr/>
      <dgm:t>
        <a:bodyPr/>
        <a:lstStyle/>
        <a:p>
          <a:r>
            <a:rPr lang="nl-NL" dirty="0"/>
            <a:t>De longinhoud van iemand bepalen d.m.v. de peakflowmeter</a:t>
          </a:r>
          <a:endParaRPr lang="en-US" dirty="0"/>
        </a:p>
      </dgm:t>
    </dgm:pt>
    <dgm:pt modelId="{EBDE6C7E-E6D9-4437-A611-6D0717AE6F7B}" type="parTrans" cxnId="{98176D71-49B9-4D1A-A8AB-46FF17A5CED9}">
      <dgm:prSet/>
      <dgm:spPr/>
      <dgm:t>
        <a:bodyPr/>
        <a:lstStyle/>
        <a:p>
          <a:endParaRPr lang="en-US"/>
        </a:p>
      </dgm:t>
    </dgm:pt>
    <dgm:pt modelId="{26E709BE-C5A5-4C67-87CA-032FAA6256F0}" type="sibTrans" cxnId="{98176D71-49B9-4D1A-A8AB-46FF17A5CED9}">
      <dgm:prSet/>
      <dgm:spPr/>
      <dgm:t>
        <a:bodyPr/>
        <a:lstStyle/>
        <a:p>
          <a:endParaRPr lang="en-US"/>
        </a:p>
      </dgm:t>
    </dgm:pt>
    <dgm:pt modelId="{213CB1A3-7884-4A71-A5E8-BDA47EBF4434}">
      <dgm:prSet/>
      <dgm:spPr/>
      <dgm:t>
        <a:bodyPr/>
        <a:lstStyle/>
        <a:p>
          <a:r>
            <a:rPr lang="nl-NL" dirty="0"/>
            <a:t>Bepalen of er sprake is van koorts of ondertemperatuur</a:t>
          </a:r>
          <a:endParaRPr lang="en-US" dirty="0"/>
        </a:p>
      </dgm:t>
    </dgm:pt>
    <dgm:pt modelId="{7C0C88EF-E8F3-4F60-AA1B-FE2DC61D47B8}" type="parTrans" cxnId="{B3339953-95B2-4AB4-B972-E180B74EC9E6}">
      <dgm:prSet/>
      <dgm:spPr/>
      <dgm:t>
        <a:bodyPr/>
        <a:lstStyle/>
        <a:p>
          <a:endParaRPr lang="en-US"/>
        </a:p>
      </dgm:t>
    </dgm:pt>
    <dgm:pt modelId="{C3CE6EAD-5DB6-4E6E-B516-5B693C26AC8C}" type="sibTrans" cxnId="{B3339953-95B2-4AB4-B972-E180B74EC9E6}">
      <dgm:prSet/>
      <dgm:spPr/>
      <dgm:t>
        <a:bodyPr/>
        <a:lstStyle/>
        <a:p>
          <a:endParaRPr lang="en-US"/>
        </a:p>
      </dgm:t>
    </dgm:pt>
    <dgm:pt modelId="{CF4D47C0-70DD-4040-8962-556AA87F2B22}">
      <dgm:prSet/>
      <dgm:spPr/>
      <dgm:t>
        <a:bodyPr/>
        <a:lstStyle/>
        <a:p>
          <a:r>
            <a:rPr lang="nl-NL" dirty="0"/>
            <a:t>De ademhaling(snelheid) van iemand bepalen</a:t>
          </a:r>
        </a:p>
      </dgm:t>
    </dgm:pt>
    <dgm:pt modelId="{6E5319DD-7C95-49BA-BA41-82F8790E0A94}" type="parTrans" cxnId="{4113E34C-D473-4C76-8018-A85B82082B57}">
      <dgm:prSet/>
      <dgm:spPr/>
    </dgm:pt>
    <dgm:pt modelId="{46CE889B-502E-4150-A1F3-8E5F6781956B}" type="sibTrans" cxnId="{4113E34C-D473-4C76-8018-A85B82082B57}">
      <dgm:prSet/>
      <dgm:spPr/>
    </dgm:pt>
    <dgm:pt modelId="{782E7191-A202-4379-BA85-B4F45E7C10AF}" type="pres">
      <dgm:prSet presAssocID="{D02A0A32-3FE5-4369-8C48-BAC097BDB0A4}" presName="linear" presStyleCnt="0">
        <dgm:presLayoutVars>
          <dgm:animLvl val="lvl"/>
          <dgm:resizeHandles val="exact"/>
        </dgm:presLayoutVars>
      </dgm:prSet>
      <dgm:spPr/>
    </dgm:pt>
    <dgm:pt modelId="{842B665D-01FD-4DA3-AB37-A5F6AE65E844}" type="pres">
      <dgm:prSet presAssocID="{13724E32-2411-4213-8355-9E31142F722C}" presName="parentText" presStyleLbl="node1" presStyleIdx="0" presStyleCnt="4">
        <dgm:presLayoutVars>
          <dgm:chMax val="0"/>
          <dgm:bulletEnabled val="1"/>
        </dgm:presLayoutVars>
      </dgm:prSet>
      <dgm:spPr/>
    </dgm:pt>
    <dgm:pt modelId="{02A44216-4341-4053-AE9E-620D8035A119}" type="pres">
      <dgm:prSet presAssocID="{399C19A2-F14A-48FD-9C8B-FEC0D34E9951}" presName="spacer" presStyleCnt="0"/>
      <dgm:spPr/>
    </dgm:pt>
    <dgm:pt modelId="{A76E12B6-B108-4847-994C-68084BB12F12}" type="pres">
      <dgm:prSet presAssocID="{7048F914-947F-47DD-BCA4-1F420494AC79}" presName="parentText" presStyleLbl="node1" presStyleIdx="1" presStyleCnt="4">
        <dgm:presLayoutVars>
          <dgm:chMax val="0"/>
          <dgm:bulletEnabled val="1"/>
        </dgm:presLayoutVars>
      </dgm:prSet>
      <dgm:spPr/>
    </dgm:pt>
    <dgm:pt modelId="{05F440AF-7443-427D-A5D4-A35B53DB8680}" type="pres">
      <dgm:prSet presAssocID="{26E709BE-C5A5-4C67-87CA-032FAA6256F0}" presName="spacer" presStyleCnt="0"/>
      <dgm:spPr/>
    </dgm:pt>
    <dgm:pt modelId="{FD406E87-53D5-4A86-B8F2-D3874957462D}" type="pres">
      <dgm:prSet presAssocID="{CF4D47C0-70DD-4040-8962-556AA87F2B22}" presName="parentText" presStyleLbl="node1" presStyleIdx="2" presStyleCnt="4">
        <dgm:presLayoutVars>
          <dgm:chMax val="0"/>
          <dgm:bulletEnabled val="1"/>
        </dgm:presLayoutVars>
      </dgm:prSet>
      <dgm:spPr/>
    </dgm:pt>
    <dgm:pt modelId="{5FE952CA-676C-4179-9802-F5FF52ED0B26}" type="pres">
      <dgm:prSet presAssocID="{46CE889B-502E-4150-A1F3-8E5F6781956B}" presName="spacer" presStyleCnt="0"/>
      <dgm:spPr/>
    </dgm:pt>
    <dgm:pt modelId="{96B40850-B50D-4E64-B28E-83076814141C}" type="pres">
      <dgm:prSet presAssocID="{213CB1A3-7884-4A71-A5E8-BDA47EBF4434}" presName="parentText" presStyleLbl="node1" presStyleIdx="3" presStyleCnt="4">
        <dgm:presLayoutVars>
          <dgm:chMax val="0"/>
          <dgm:bulletEnabled val="1"/>
        </dgm:presLayoutVars>
      </dgm:prSet>
      <dgm:spPr/>
    </dgm:pt>
  </dgm:ptLst>
  <dgm:cxnLst>
    <dgm:cxn modelId="{5FFA7327-2561-4744-A5E0-C0C1E91A348B}" type="presOf" srcId="{7048F914-947F-47DD-BCA4-1F420494AC79}" destId="{A76E12B6-B108-4847-994C-68084BB12F12}" srcOrd="0" destOrd="0" presId="urn:microsoft.com/office/officeart/2005/8/layout/vList2"/>
    <dgm:cxn modelId="{BBAC0E6B-0AD6-4414-B4D2-DA118BA849AF}" type="presOf" srcId="{D02A0A32-3FE5-4369-8C48-BAC097BDB0A4}" destId="{782E7191-A202-4379-BA85-B4F45E7C10AF}" srcOrd="0" destOrd="0" presId="urn:microsoft.com/office/officeart/2005/8/layout/vList2"/>
    <dgm:cxn modelId="{4113E34C-D473-4C76-8018-A85B82082B57}" srcId="{D02A0A32-3FE5-4369-8C48-BAC097BDB0A4}" destId="{CF4D47C0-70DD-4040-8962-556AA87F2B22}" srcOrd="2" destOrd="0" parTransId="{6E5319DD-7C95-49BA-BA41-82F8790E0A94}" sibTransId="{46CE889B-502E-4150-A1F3-8E5F6781956B}"/>
    <dgm:cxn modelId="{98176D71-49B9-4D1A-A8AB-46FF17A5CED9}" srcId="{D02A0A32-3FE5-4369-8C48-BAC097BDB0A4}" destId="{7048F914-947F-47DD-BCA4-1F420494AC79}" srcOrd="1" destOrd="0" parTransId="{EBDE6C7E-E6D9-4437-A611-6D0717AE6F7B}" sibTransId="{26E709BE-C5A5-4C67-87CA-032FAA6256F0}"/>
    <dgm:cxn modelId="{B3339953-95B2-4AB4-B972-E180B74EC9E6}" srcId="{D02A0A32-3FE5-4369-8C48-BAC097BDB0A4}" destId="{213CB1A3-7884-4A71-A5E8-BDA47EBF4434}" srcOrd="3" destOrd="0" parTransId="{7C0C88EF-E8F3-4F60-AA1B-FE2DC61D47B8}" sibTransId="{C3CE6EAD-5DB6-4E6E-B516-5B693C26AC8C}"/>
    <dgm:cxn modelId="{FC302F77-7752-4F62-8439-05D260DA43D4}" type="presOf" srcId="{213CB1A3-7884-4A71-A5E8-BDA47EBF4434}" destId="{96B40850-B50D-4E64-B28E-83076814141C}" srcOrd="0" destOrd="0" presId="urn:microsoft.com/office/officeart/2005/8/layout/vList2"/>
    <dgm:cxn modelId="{4EAB4486-87BA-44AF-9427-AD833A2369EC}" type="presOf" srcId="{CF4D47C0-70DD-4040-8962-556AA87F2B22}" destId="{FD406E87-53D5-4A86-B8F2-D3874957462D}" srcOrd="0" destOrd="0" presId="urn:microsoft.com/office/officeart/2005/8/layout/vList2"/>
    <dgm:cxn modelId="{A9A44ABA-64F1-47D0-B2B0-0F111C261494}" srcId="{D02A0A32-3FE5-4369-8C48-BAC097BDB0A4}" destId="{13724E32-2411-4213-8355-9E31142F722C}" srcOrd="0" destOrd="0" parTransId="{170CA08B-5E39-42C7-816C-C080C30086B4}" sibTransId="{399C19A2-F14A-48FD-9C8B-FEC0D34E9951}"/>
    <dgm:cxn modelId="{3CE722CB-5460-4108-BC2D-580194925D4B}" type="presOf" srcId="{13724E32-2411-4213-8355-9E31142F722C}" destId="{842B665D-01FD-4DA3-AB37-A5F6AE65E844}" srcOrd="0" destOrd="0" presId="urn:microsoft.com/office/officeart/2005/8/layout/vList2"/>
    <dgm:cxn modelId="{78A3EC9E-ED6D-4C38-8814-D5B5A206D85A}" type="presParOf" srcId="{782E7191-A202-4379-BA85-B4F45E7C10AF}" destId="{842B665D-01FD-4DA3-AB37-A5F6AE65E844}" srcOrd="0" destOrd="0" presId="urn:microsoft.com/office/officeart/2005/8/layout/vList2"/>
    <dgm:cxn modelId="{65734344-DD81-4DB5-9F6F-43252DC3ADF9}" type="presParOf" srcId="{782E7191-A202-4379-BA85-B4F45E7C10AF}" destId="{02A44216-4341-4053-AE9E-620D8035A119}" srcOrd="1" destOrd="0" presId="urn:microsoft.com/office/officeart/2005/8/layout/vList2"/>
    <dgm:cxn modelId="{A0AE32B6-E111-4AAC-B34E-E8B4217E0F9A}" type="presParOf" srcId="{782E7191-A202-4379-BA85-B4F45E7C10AF}" destId="{A76E12B6-B108-4847-994C-68084BB12F12}" srcOrd="2" destOrd="0" presId="urn:microsoft.com/office/officeart/2005/8/layout/vList2"/>
    <dgm:cxn modelId="{88EEF276-6C12-47E0-96A6-E406168E9739}" type="presParOf" srcId="{782E7191-A202-4379-BA85-B4F45E7C10AF}" destId="{05F440AF-7443-427D-A5D4-A35B53DB8680}" srcOrd="3" destOrd="0" presId="urn:microsoft.com/office/officeart/2005/8/layout/vList2"/>
    <dgm:cxn modelId="{8A363E6B-8C0A-4092-877F-E4B07E3DED31}" type="presParOf" srcId="{782E7191-A202-4379-BA85-B4F45E7C10AF}" destId="{FD406E87-53D5-4A86-B8F2-D3874957462D}" srcOrd="4" destOrd="0" presId="urn:microsoft.com/office/officeart/2005/8/layout/vList2"/>
    <dgm:cxn modelId="{56709288-8CF6-4405-87AA-A3CCFB5D6E05}" type="presParOf" srcId="{782E7191-A202-4379-BA85-B4F45E7C10AF}" destId="{5FE952CA-676C-4179-9802-F5FF52ED0B26}" srcOrd="5" destOrd="0" presId="urn:microsoft.com/office/officeart/2005/8/layout/vList2"/>
    <dgm:cxn modelId="{77E91813-87A4-4123-8DF6-B9B95903260F}" type="presParOf" srcId="{782E7191-A202-4379-BA85-B4F45E7C10AF}" destId="{96B40850-B50D-4E64-B28E-8307681414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3698D7-1D5B-476F-A1CF-68E23631726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F95DC3-6FEE-419A-9A92-AB0D80555960}">
      <dgm:prSet/>
      <dgm:spPr/>
      <dgm:t>
        <a:bodyPr/>
        <a:lstStyle/>
        <a:p>
          <a:r>
            <a:rPr lang="nl-NL"/>
            <a:t>Normaalwaarde temperatuur is </a:t>
          </a:r>
          <a:r>
            <a:rPr lang="nl-NL" b="1"/>
            <a:t>36 – 37,5</a:t>
          </a:r>
          <a:r>
            <a:rPr lang="nl-NL"/>
            <a:t> graden Celsius</a:t>
          </a:r>
          <a:endParaRPr lang="en-US"/>
        </a:p>
      </dgm:t>
    </dgm:pt>
    <dgm:pt modelId="{D73CC110-D507-4D41-A4DF-E1DDD60AA73B}" type="parTrans" cxnId="{A6C36755-3D40-4A4B-A437-655D8A3FDF11}">
      <dgm:prSet/>
      <dgm:spPr/>
      <dgm:t>
        <a:bodyPr/>
        <a:lstStyle/>
        <a:p>
          <a:endParaRPr lang="en-US"/>
        </a:p>
      </dgm:t>
    </dgm:pt>
    <dgm:pt modelId="{8C6C6923-43C1-4025-A82E-42A067C9A7CD}" type="sibTrans" cxnId="{A6C36755-3D40-4A4B-A437-655D8A3FDF11}">
      <dgm:prSet/>
      <dgm:spPr/>
      <dgm:t>
        <a:bodyPr/>
        <a:lstStyle/>
        <a:p>
          <a:endParaRPr lang="en-US"/>
        </a:p>
      </dgm:t>
    </dgm:pt>
    <dgm:pt modelId="{4C5F10D5-CA14-4DF4-BA3C-AA6417667EE1}">
      <dgm:prSet/>
      <dgm:spPr/>
      <dgm:t>
        <a:bodyPr/>
        <a:lstStyle/>
        <a:p>
          <a:r>
            <a:rPr lang="nl-NL"/>
            <a:t>Subfebriel (verhoging): </a:t>
          </a:r>
          <a:r>
            <a:rPr lang="nl-NL" b="1"/>
            <a:t>37,5 – 38</a:t>
          </a:r>
          <a:r>
            <a:rPr lang="nl-NL"/>
            <a:t> graden Celsius</a:t>
          </a:r>
          <a:endParaRPr lang="en-US"/>
        </a:p>
      </dgm:t>
    </dgm:pt>
    <dgm:pt modelId="{81EAE239-2642-4AF5-8DBD-A5E5F3B29EDE}" type="parTrans" cxnId="{DE004D9C-29C5-4F53-921D-DC9812C2E997}">
      <dgm:prSet/>
      <dgm:spPr/>
      <dgm:t>
        <a:bodyPr/>
        <a:lstStyle/>
        <a:p>
          <a:endParaRPr lang="en-US"/>
        </a:p>
      </dgm:t>
    </dgm:pt>
    <dgm:pt modelId="{AFCBD2A5-290A-4E71-A4B1-3F62A5094DE1}" type="sibTrans" cxnId="{DE004D9C-29C5-4F53-921D-DC9812C2E997}">
      <dgm:prSet/>
      <dgm:spPr/>
      <dgm:t>
        <a:bodyPr/>
        <a:lstStyle/>
        <a:p>
          <a:endParaRPr lang="en-US"/>
        </a:p>
      </dgm:t>
    </dgm:pt>
    <dgm:pt modelId="{248E41EE-F7F1-48F1-8C10-8A8216CA0C2C}">
      <dgm:prSet/>
      <dgm:spPr/>
      <dgm:t>
        <a:bodyPr/>
        <a:lstStyle/>
        <a:p>
          <a:r>
            <a:rPr lang="nl-NL"/>
            <a:t>Koorts: vanaf </a:t>
          </a:r>
          <a:r>
            <a:rPr lang="nl-NL" b="1"/>
            <a:t>38</a:t>
          </a:r>
          <a:r>
            <a:rPr lang="nl-NL"/>
            <a:t> graden Celsius</a:t>
          </a:r>
          <a:endParaRPr lang="en-US"/>
        </a:p>
      </dgm:t>
    </dgm:pt>
    <dgm:pt modelId="{E105A3B1-A94E-4807-B5A5-AFF3AE86622F}" type="parTrans" cxnId="{603B8E8B-AF78-4575-BD9F-2CEF30544DF7}">
      <dgm:prSet/>
      <dgm:spPr/>
      <dgm:t>
        <a:bodyPr/>
        <a:lstStyle/>
        <a:p>
          <a:endParaRPr lang="en-US"/>
        </a:p>
      </dgm:t>
    </dgm:pt>
    <dgm:pt modelId="{55166EEA-D05B-453E-9EBC-69C983606D8C}" type="sibTrans" cxnId="{603B8E8B-AF78-4575-BD9F-2CEF30544DF7}">
      <dgm:prSet/>
      <dgm:spPr/>
      <dgm:t>
        <a:bodyPr/>
        <a:lstStyle/>
        <a:p>
          <a:endParaRPr lang="en-US"/>
        </a:p>
      </dgm:t>
    </dgm:pt>
    <dgm:pt modelId="{F9DD4DCB-C0EA-4DAC-9286-FDF4EB62F5FF}">
      <dgm:prSet/>
      <dgm:spPr/>
      <dgm:t>
        <a:bodyPr/>
        <a:lstStyle/>
        <a:p>
          <a:r>
            <a:rPr lang="nl-NL"/>
            <a:t>Hyperpyrexie:</a:t>
          </a:r>
          <a:r>
            <a:rPr lang="nl-NL" b="1"/>
            <a:t> &gt; 42 </a:t>
          </a:r>
          <a:r>
            <a:rPr lang="nl-NL"/>
            <a:t>graden Celsius, vaak door ontregeling van de hersenen: </a:t>
          </a:r>
          <a:r>
            <a:rPr lang="nl-NL" b="1"/>
            <a:t>levensgevaarlijk</a:t>
          </a:r>
          <a:r>
            <a:rPr lang="nl-NL"/>
            <a:t>!</a:t>
          </a:r>
          <a:endParaRPr lang="en-US"/>
        </a:p>
      </dgm:t>
    </dgm:pt>
    <dgm:pt modelId="{E78015BE-900B-4486-AA8D-457614F71F51}" type="parTrans" cxnId="{C2A2BFBC-8BD8-4E10-B461-4234AE25C332}">
      <dgm:prSet/>
      <dgm:spPr/>
      <dgm:t>
        <a:bodyPr/>
        <a:lstStyle/>
        <a:p>
          <a:endParaRPr lang="en-US"/>
        </a:p>
      </dgm:t>
    </dgm:pt>
    <dgm:pt modelId="{5D36235B-E1C0-437A-86EC-3203215B91B1}" type="sibTrans" cxnId="{C2A2BFBC-8BD8-4E10-B461-4234AE25C332}">
      <dgm:prSet/>
      <dgm:spPr/>
      <dgm:t>
        <a:bodyPr/>
        <a:lstStyle/>
        <a:p>
          <a:endParaRPr lang="en-US"/>
        </a:p>
      </dgm:t>
    </dgm:pt>
    <dgm:pt modelId="{B4B66F44-78B3-41B7-8EC5-582062B7AA1B}">
      <dgm:prSet/>
      <dgm:spPr/>
      <dgm:t>
        <a:bodyPr/>
        <a:lstStyle/>
        <a:p>
          <a:r>
            <a:rPr lang="nl-NL"/>
            <a:t>Hypothermie: </a:t>
          </a:r>
          <a:r>
            <a:rPr lang="nl-NL" b="1"/>
            <a:t>&lt; 36 </a:t>
          </a:r>
          <a:r>
            <a:rPr lang="nl-NL"/>
            <a:t>graden Celsius: ondertemperatuur (bij pasgeborenen, ouderen, patiënten in shock, slachtoffers van bijna verdrinking, diabetisch coma)</a:t>
          </a:r>
          <a:endParaRPr lang="en-US"/>
        </a:p>
      </dgm:t>
    </dgm:pt>
    <dgm:pt modelId="{8B95A6C9-FCF3-4E01-B727-0185EE50B5E2}" type="parTrans" cxnId="{C29D0DC5-BBB2-46C0-97CC-5598BB4F8B0F}">
      <dgm:prSet/>
      <dgm:spPr/>
      <dgm:t>
        <a:bodyPr/>
        <a:lstStyle/>
        <a:p>
          <a:endParaRPr lang="en-US"/>
        </a:p>
      </dgm:t>
    </dgm:pt>
    <dgm:pt modelId="{A2F48590-5311-4CDA-BEBC-5350F56F44A0}" type="sibTrans" cxnId="{C29D0DC5-BBB2-46C0-97CC-5598BB4F8B0F}">
      <dgm:prSet/>
      <dgm:spPr/>
      <dgm:t>
        <a:bodyPr/>
        <a:lstStyle/>
        <a:p>
          <a:endParaRPr lang="en-US"/>
        </a:p>
      </dgm:t>
    </dgm:pt>
    <dgm:pt modelId="{BDCC72E5-4385-4351-B18A-31FC9C80E954}" type="pres">
      <dgm:prSet presAssocID="{753698D7-1D5B-476F-A1CF-68E236317265}" presName="root" presStyleCnt="0">
        <dgm:presLayoutVars>
          <dgm:dir/>
          <dgm:resizeHandles val="exact"/>
        </dgm:presLayoutVars>
      </dgm:prSet>
      <dgm:spPr/>
    </dgm:pt>
    <dgm:pt modelId="{17F23DF7-4018-439C-955A-C21395050606}" type="pres">
      <dgm:prSet presAssocID="{46F95DC3-6FEE-419A-9A92-AB0D80555960}" presName="compNode" presStyleCnt="0"/>
      <dgm:spPr/>
    </dgm:pt>
    <dgm:pt modelId="{ABBB0BFE-14E4-4F1F-AA87-90319C361607}" type="pres">
      <dgm:prSet presAssocID="{46F95DC3-6FEE-419A-9A92-AB0D80555960}" presName="bgRect" presStyleLbl="bgShp" presStyleIdx="0" presStyleCnt="5"/>
      <dgm:spPr/>
    </dgm:pt>
    <dgm:pt modelId="{572698D2-EDB5-4E37-83B2-7F29636B5E7D}" type="pres">
      <dgm:prSet presAssocID="{46F95DC3-6FEE-419A-9A92-AB0D8055596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ermometer"/>
        </a:ext>
      </dgm:extLst>
    </dgm:pt>
    <dgm:pt modelId="{55BCD7FD-0EA4-4D39-BDCC-F65213C6CA86}" type="pres">
      <dgm:prSet presAssocID="{46F95DC3-6FEE-419A-9A92-AB0D80555960}" presName="spaceRect" presStyleCnt="0"/>
      <dgm:spPr/>
    </dgm:pt>
    <dgm:pt modelId="{0D0D1E68-E93E-4139-97B4-0503CC3DEC13}" type="pres">
      <dgm:prSet presAssocID="{46F95DC3-6FEE-419A-9A92-AB0D80555960}" presName="parTx" presStyleLbl="revTx" presStyleIdx="0" presStyleCnt="5">
        <dgm:presLayoutVars>
          <dgm:chMax val="0"/>
          <dgm:chPref val="0"/>
        </dgm:presLayoutVars>
      </dgm:prSet>
      <dgm:spPr/>
    </dgm:pt>
    <dgm:pt modelId="{7CD8A649-FE55-45E2-A79D-DF3981663D3B}" type="pres">
      <dgm:prSet presAssocID="{8C6C6923-43C1-4025-A82E-42A067C9A7CD}" presName="sibTrans" presStyleCnt="0"/>
      <dgm:spPr/>
    </dgm:pt>
    <dgm:pt modelId="{BDD4B65C-7134-4CDA-B6F3-47C85BB46C68}" type="pres">
      <dgm:prSet presAssocID="{4C5F10D5-CA14-4DF4-BA3C-AA6417667EE1}" presName="compNode" presStyleCnt="0"/>
      <dgm:spPr/>
    </dgm:pt>
    <dgm:pt modelId="{F97044D5-CA02-4620-96DC-E319120A7080}" type="pres">
      <dgm:prSet presAssocID="{4C5F10D5-CA14-4DF4-BA3C-AA6417667EE1}" presName="bgRect" presStyleLbl="bgShp" presStyleIdx="1" presStyleCnt="5"/>
      <dgm:spPr/>
    </dgm:pt>
    <dgm:pt modelId="{7593B396-5FEF-4692-AEB2-9AD6B9D83FE9}" type="pres">
      <dgm:prSet presAssocID="{4C5F10D5-CA14-4DF4-BA3C-AA6417667EE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F59E2020-E2DC-4296-BFCA-38ACAFA0C69A}" type="pres">
      <dgm:prSet presAssocID="{4C5F10D5-CA14-4DF4-BA3C-AA6417667EE1}" presName="spaceRect" presStyleCnt="0"/>
      <dgm:spPr/>
    </dgm:pt>
    <dgm:pt modelId="{24EBBEC6-1AC2-43EA-91F9-EDBA8D9612F1}" type="pres">
      <dgm:prSet presAssocID="{4C5F10D5-CA14-4DF4-BA3C-AA6417667EE1}" presName="parTx" presStyleLbl="revTx" presStyleIdx="1" presStyleCnt="5">
        <dgm:presLayoutVars>
          <dgm:chMax val="0"/>
          <dgm:chPref val="0"/>
        </dgm:presLayoutVars>
      </dgm:prSet>
      <dgm:spPr/>
    </dgm:pt>
    <dgm:pt modelId="{0BDDF21A-583F-4C19-8E8F-8C20FFD8E5A4}" type="pres">
      <dgm:prSet presAssocID="{AFCBD2A5-290A-4E71-A4B1-3F62A5094DE1}" presName="sibTrans" presStyleCnt="0"/>
      <dgm:spPr/>
    </dgm:pt>
    <dgm:pt modelId="{318F2C2E-4B88-4A5E-843F-33ACDA19BE58}" type="pres">
      <dgm:prSet presAssocID="{248E41EE-F7F1-48F1-8C10-8A8216CA0C2C}" presName="compNode" presStyleCnt="0"/>
      <dgm:spPr/>
    </dgm:pt>
    <dgm:pt modelId="{7EDB82B2-3BA4-42C2-A179-B60E0AD66A15}" type="pres">
      <dgm:prSet presAssocID="{248E41EE-F7F1-48F1-8C10-8A8216CA0C2C}" presName="bgRect" presStyleLbl="bgShp" presStyleIdx="2" presStyleCnt="5"/>
      <dgm:spPr/>
    </dgm:pt>
    <dgm:pt modelId="{62F9BFFA-F24D-49BC-AC22-04D000270DA9}" type="pres">
      <dgm:prSet presAssocID="{248E41EE-F7F1-48F1-8C10-8A8216CA0C2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EB4F823D-0F5B-4A92-AC24-88E349177C86}" type="pres">
      <dgm:prSet presAssocID="{248E41EE-F7F1-48F1-8C10-8A8216CA0C2C}" presName="spaceRect" presStyleCnt="0"/>
      <dgm:spPr/>
    </dgm:pt>
    <dgm:pt modelId="{E571400F-2B05-4D2C-8E05-FD6BDD785E1E}" type="pres">
      <dgm:prSet presAssocID="{248E41EE-F7F1-48F1-8C10-8A8216CA0C2C}" presName="parTx" presStyleLbl="revTx" presStyleIdx="2" presStyleCnt="5">
        <dgm:presLayoutVars>
          <dgm:chMax val="0"/>
          <dgm:chPref val="0"/>
        </dgm:presLayoutVars>
      </dgm:prSet>
      <dgm:spPr/>
    </dgm:pt>
    <dgm:pt modelId="{171F891D-A9E0-4DF9-8F10-B67ED372AD8F}" type="pres">
      <dgm:prSet presAssocID="{55166EEA-D05B-453E-9EBC-69C983606D8C}" presName="sibTrans" presStyleCnt="0"/>
      <dgm:spPr/>
    </dgm:pt>
    <dgm:pt modelId="{73F132EC-31A0-498F-9739-86C9756CD84C}" type="pres">
      <dgm:prSet presAssocID="{F9DD4DCB-C0EA-4DAC-9286-FDF4EB62F5FF}" presName="compNode" presStyleCnt="0"/>
      <dgm:spPr/>
    </dgm:pt>
    <dgm:pt modelId="{4797D33C-38A2-4226-A9C9-0B47213A8EBC}" type="pres">
      <dgm:prSet presAssocID="{F9DD4DCB-C0EA-4DAC-9286-FDF4EB62F5FF}" presName="bgRect" presStyleLbl="bgShp" presStyleIdx="3" presStyleCnt="5"/>
      <dgm:spPr/>
    </dgm:pt>
    <dgm:pt modelId="{B9DF737D-CF34-4398-9132-F207E79CAE25}" type="pres">
      <dgm:prSet presAssocID="{F9DD4DCB-C0EA-4DAC-9286-FDF4EB62F5F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a:ext>
      </dgm:extLst>
    </dgm:pt>
    <dgm:pt modelId="{823DF4CE-1AF8-44C5-B276-2C74500A0D0C}" type="pres">
      <dgm:prSet presAssocID="{F9DD4DCB-C0EA-4DAC-9286-FDF4EB62F5FF}" presName="spaceRect" presStyleCnt="0"/>
      <dgm:spPr/>
    </dgm:pt>
    <dgm:pt modelId="{EBD68555-2F06-4049-AEBF-48F9B2809591}" type="pres">
      <dgm:prSet presAssocID="{F9DD4DCB-C0EA-4DAC-9286-FDF4EB62F5FF}" presName="parTx" presStyleLbl="revTx" presStyleIdx="3" presStyleCnt="5">
        <dgm:presLayoutVars>
          <dgm:chMax val="0"/>
          <dgm:chPref val="0"/>
        </dgm:presLayoutVars>
      </dgm:prSet>
      <dgm:spPr/>
    </dgm:pt>
    <dgm:pt modelId="{AEF7E2D8-5ABB-4EA6-B234-FB81C9040074}" type="pres">
      <dgm:prSet presAssocID="{5D36235B-E1C0-437A-86EC-3203215B91B1}" presName="sibTrans" presStyleCnt="0"/>
      <dgm:spPr/>
    </dgm:pt>
    <dgm:pt modelId="{6A28C784-5C0D-4B91-95C9-5C07DDC82D7E}" type="pres">
      <dgm:prSet presAssocID="{B4B66F44-78B3-41B7-8EC5-582062B7AA1B}" presName="compNode" presStyleCnt="0"/>
      <dgm:spPr/>
    </dgm:pt>
    <dgm:pt modelId="{5A77D674-7980-44DE-B367-7EF28E86A03A}" type="pres">
      <dgm:prSet presAssocID="{B4B66F44-78B3-41B7-8EC5-582062B7AA1B}" presName="bgRect" presStyleLbl="bgShp" presStyleIdx="4" presStyleCnt="5"/>
      <dgm:spPr/>
    </dgm:pt>
    <dgm:pt modelId="{37158E62-FCF0-4C3D-97AB-C51E8004600B}" type="pres">
      <dgm:prSet presAssocID="{B4B66F44-78B3-41B7-8EC5-582062B7AA1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Ambulance"/>
        </a:ext>
      </dgm:extLst>
    </dgm:pt>
    <dgm:pt modelId="{8E34719C-6086-4D15-93E5-9CF6AB1BD7C6}" type="pres">
      <dgm:prSet presAssocID="{B4B66F44-78B3-41B7-8EC5-582062B7AA1B}" presName="spaceRect" presStyleCnt="0"/>
      <dgm:spPr/>
    </dgm:pt>
    <dgm:pt modelId="{CCB91488-34AE-41BA-8BC7-809BEA4B198C}" type="pres">
      <dgm:prSet presAssocID="{B4B66F44-78B3-41B7-8EC5-582062B7AA1B}" presName="parTx" presStyleLbl="revTx" presStyleIdx="4" presStyleCnt="5">
        <dgm:presLayoutVars>
          <dgm:chMax val="0"/>
          <dgm:chPref val="0"/>
        </dgm:presLayoutVars>
      </dgm:prSet>
      <dgm:spPr/>
    </dgm:pt>
  </dgm:ptLst>
  <dgm:cxnLst>
    <dgm:cxn modelId="{66B6E214-5876-4861-A1B2-551B41F718AD}" type="presOf" srcId="{F9DD4DCB-C0EA-4DAC-9286-FDF4EB62F5FF}" destId="{EBD68555-2F06-4049-AEBF-48F9B2809591}" srcOrd="0" destOrd="0" presId="urn:microsoft.com/office/officeart/2018/2/layout/IconVerticalSolidList"/>
    <dgm:cxn modelId="{11A29839-6AE6-435C-883C-3F4315D1D66C}" type="presOf" srcId="{46F95DC3-6FEE-419A-9A92-AB0D80555960}" destId="{0D0D1E68-E93E-4139-97B4-0503CC3DEC13}" srcOrd="0" destOrd="0" presId="urn:microsoft.com/office/officeart/2018/2/layout/IconVerticalSolidList"/>
    <dgm:cxn modelId="{4436666D-A650-4FCF-9C1E-6A881605EEF5}" type="presOf" srcId="{753698D7-1D5B-476F-A1CF-68E236317265}" destId="{BDCC72E5-4385-4351-B18A-31FC9C80E954}" srcOrd="0" destOrd="0" presId="urn:microsoft.com/office/officeart/2018/2/layout/IconVerticalSolidList"/>
    <dgm:cxn modelId="{A6C36755-3D40-4A4B-A437-655D8A3FDF11}" srcId="{753698D7-1D5B-476F-A1CF-68E236317265}" destId="{46F95DC3-6FEE-419A-9A92-AB0D80555960}" srcOrd="0" destOrd="0" parTransId="{D73CC110-D507-4D41-A4DF-E1DDD60AA73B}" sibTransId="{8C6C6923-43C1-4025-A82E-42A067C9A7CD}"/>
    <dgm:cxn modelId="{603B8E8B-AF78-4575-BD9F-2CEF30544DF7}" srcId="{753698D7-1D5B-476F-A1CF-68E236317265}" destId="{248E41EE-F7F1-48F1-8C10-8A8216CA0C2C}" srcOrd="2" destOrd="0" parTransId="{E105A3B1-A94E-4807-B5A5-AFF3AE86622F}" sibTransId="{55166EEA-D05B-453E-9EBC-69C983606D8C}"/>
    <dgm:cxn modelId="{DE004D9C-29C5-4F53-921D-DC9812C2E997}" srcId="{753698D7-1D5B-476F-A1CF-68E236317265}" destId="{4C5F10D5-CA14-4DF4-BA3C-AA6417667EE1}" srcOrd="1" destOrd="0" parTransId="{81EAE239-2642-4AF5-8DBD-A5E5F3B29EDE}" sibTransId="{AFCBD2A5-290A-4E71-A4B1-3F62A5094DE1}"/>
    <dgm:cxn modelId="{7B3ABE9E-5DCE-46D2-A1E2-B3F58B25399A}" type="presOf" srcId="{248E41EE-F7F1-48F1-8C10-8A8216CA0C2C}" destId="{E571400F-2B05-4D2C-8E05-FD6BDD785E1E}" srcOrd="0" destOrd="0" presId="urn:microsoft.com/office/officeart/2018/2/layout/IconVerticalSolidList"/>
    <dgm:cxn modelId="{C2A2BFBC-8BD8-4E10-B461-4234AE25C332}" srcId="{753698D7-1D5B-476F-A1CF-68E236317265}" destId="{F9DD4DCB-C0EA-4DAC-9286-FDF4EB62F5FF}" srcOrd="3" destOrd="0" parTransId="{E78015BE-900B-4486-AA8D-457614F71F51}" sibTransId="{5D36235B-E1C0-437A-86EC-3203215B91B1}"/>
    <dgm:cxn modelId="{C29D0DC5-BBB2-46C0-97CC-5598BB4F8B0F}" srcId="{753698D7-1D5B-476F-A1CF-68E236317265}" destId="{B4B66F44-78B3-41B7-8EC5-582062B7AA1B}" srcOrd="4" destOrd="0" parTransId="{8B95A6C9-FCF3-4E01-B727-0185EE50B5E2}" sibTransId="{A2F48590-5311-4CDA-BEBC-5350F56F44A0}"/>
    <dgm:cxn modelId="{C912C0D1-B684-4969-9E0C-72E617448730}" type="presOf" srcId="{B4B66F44-78B3-41B7-8EC5-582062B7AA1B}" destId="{CCB91488-34AE-41BA-8BC7-809BEA4B198C}" srcOrd="0" destOrd="0" presId="urn:microsoft.com/office/officeart/2018/2/layout/IconVerticalSolidList"/>
    <dgm:cxn modelId="{5BB7D1E2-4376-44AB-B8CE-3C3669E82CA5}" type="presOf" srcId="{4C5F10D5-CA14-4DF4-BA3C-AA6417667EE1}" destId="{24EBBEC6-1AC2-43EA-91F9-EDBA8D9612F1}" srcOrd="0" destOrd="0" presId="urn:microsoft.com/office/officeart/2018/2/layout/IconVerticalSolidList"/>
    <dgm:cxn modelId="{6B968576-CD86-4419-A367-CC367462E841}" type="presParOf" srcId="{BDCC72E5-4385-4351-B18A-31FC9C80E954}" destId="{17F23DF7-4018-439C-955A-C21395050606}" srcOrd="0" destOrd="0" presId="urn:microsoft.com/office/officeart/2018/2/layout/IconVerticalSolidList"/>
    <dgm:cxn modelId="{ECC5DF1E-D042-4247-A93F-7ADDE0D9CAD9}" type="presParOf" srcId="{17F23DF7-4018-439C-955A-C21395050606}" destId="{ABBB0BFE-14E4-4F1F-AA87-90319C361607}" srcOrd="0" destOrd="0" presId="urn:microsoft.com/office/officeart/2018/2/layout/IconVerticalSolidList"/>
    <dgm:cxn modelId="{612083D2-9E0F-4323-86A7-37CA865664B7}" type="presParOf" srcId="{17F23DF7-4018-439C-955A-C21395050606}" destId="{572698D2-EDB5-4E37-83B2-7F29636B5E7D}" srcOrd="1" destOrd="0" presId="urn:microsoft.com/office/officeart/2018/2/layout/IconVerticalSolidList"/>
    <dgm:cxn modelId="{96E8FA3B-7CBC-404C-A351-500B7B699084}" type="presParOf" srcId="{17F23DF7-4018-439C-955A-C21395050606}" destId="{55BCD7FD-0EA4-4D39-BDCC-F65213C6CA86}" srcOrd="2" destOrd="0" presId="urn:microsoft.com/office/officeart/2018/2/layout/IconVerticalSolidList"/>
    <dgm:cxn modelId="{82A690CD-5C00-4D91-A4CB-47C0842E1E05}" type="presParOf" srcId="{17F23DF7-4018-439C-955A-C21395050606}" destId="{0D0D1E68-E93E-4139-97B4-0503CC3DEC13}" srcOrd="3" destOrd="0" presId="urn:microsoft.com/office/officeart/2018/2/layout/IconVerticalSolidList"/>
    <dgm:cxn modelId="{9CC9DB02-F2B7-40BB-AB7C-F2668790A56B}" type="presParOf" srcId="{BDCC72E5-4385-4351-B18A-31FC9C80E954}" destId="{7CD8A649-FE55-45E2-A79D-DF3981663D3B}" srcOrd="1" destOrd="0" presId="urn:microsoft.com/office/officeart/2018/2/layout/IconVerticalSolidList"/>
    <dgm:cxn modelId="{DFD15597-43A6-4385-9A90-25F8C1F6E15F}" type="presParOf" srcId="{BDCC72E5-4385-4351-B18A-31FC9C80E954}" destId="{BDD4B65C-7134-4CDA-B6F3-47C85BB46C68}" srcOrd="2" destOrd="0" presId="urn:microsoft.com/office/officeart/2018/2/layout/IconVerticalSolidList"/>
    <dgm:cxn modelId="{81DC775F-6A9C-4FA4-A117-9DF820D0D010}" type="presParOf" srcId="{BDD4B65C-7134-4CDA-B6F3-47C85BB46C68}" destId="{F97044D5-CA02-4620-96DC-E319120A7080}" srcOrd="0" destOrd="0" presId="urn:microsoft.com/office/officeart/2018/2/layout/IconVerticalSolidList"/>
    <dgm:cxn modelId="{F5C447AD-CDD0-4703-A4D2-E263EB53C82C}" type="presParOf" srcId="{BDD4B65C-7134-4CDA-B6F3-47C85BB46C68}" destId="{7593B396-5FEF-4692-AEB2-9AD6B9D83FE9}" srcOrd="1" destOrd="0" presId="urn:microsoft.com/office/officeart/2018/2/layout/IconVerticalSolidList"/>
    <dgm:cxn modelId="{902112B0-6E8B-4B06-8C7D-FBBCFDAEA124}" type="presParOf" srcId="{BDD4B65C-7134-4CDA-B6F3-47C85BB46C68}" destId="{F59E2020-E2DC-4296-BFCA-38ACAFA0C69A}" srcOrd="2" destOrd="0" presId="urn:microsoft.com/office/officeart/2018/2/layout/IconVerticalSolidList"/>
    <dgm:cxn modelId="{282A711C-90E4-4D0E-A851-42F8C116AEB9}" type="presParOf" srcId="{BDD4B65C-7134-4CDA-B6F3-47C85BB46C68}" destId="{24EBBEC6-1AC2-43EA-91F9-EDBA8D9612F1}" srcOrd="3" destOrd="0" presId="urn:microsoft.com/office/officeart/2018/2/layout/IconVerticalSolidList"/>
    <dgm:cxn modelId="{6F6206CD-8F00-4C1F-A146-0949723AF76F}" type="presParOf" srcId="{BDCC72E5-4385-4351-B18A-31FC9C80E954}" destId="{0BDDF21A-583F-4C19-8E8F-8C20FFD8E5A4}" srcOrd="3" destOrd="0" presId="urn:microsoft.com/office/officeart/2018/2/layout/IconVerticalSolidList"/>
    <dgm:cxn modelId="{BDAE389C-71C5-4729-B989-28A5D250CF8C}" type="presParOf" srcId="{BDCC72E5-4385-4351-B18A-31FC9C80E954}" destId="{318F2C2E-4B88-4A5E-843F-33ACDA19BE58}" srcOrd="4" destOrd="0" presId="urn:microsoft.com/office/officeart/2018/2/layout/IconVerticalSolidList"/>
    <dgm:cxn modelId="{C211033E-3A27-490D-B62B-404CC0844177}" type="presParOf" srcId="{318F2C2E-4B88-4A5E-843F-33ACDA19BE58}" destId="{7EDB82B2-3BA4-42C2-A179-B60E0AD66A15}" srcOrd="0" destOrd="0" presId="urn:microsoft.com/office/officeart/2018/2/layout/IconVerticalSolidList"/>
    <dgm:cxn modelId="{1A76C5EE-FA58-47B3-83BC-6F59704ACAF5}" type="presParOf" srcId="{318F2C2E-4B88-4A5E-843F-33ACDA19BE58}" destId="{62F9BFFA-F24D-49BC-AC22-04D000270DA9}" srcOrd="1" destOrd="0" presId="urn:microsoft.com/office/officeart/2018/2/layout/IconVerticalSolidList"/>
    <dgm:cxn modelId="{FC87D5DC-E11D-4FAB-BE5B-0EEB0B7380DC}" type="presParOf" srcId="{318F2C2E-4B88-4A5E-843F-33ACDA19BE58}" destId="{EB4F823D-0F5B-4A92-AC24-88E349177C86}" srcOrd="2" destOrd="0" presId="urn:microsoft.com/office/officeart/2018/2/layout/IconVerticalSolidList"/>
    <dgm:cxn modelId="{8B6D3853-FE62-4A25-BAE7-0EDDCCE6B1A4}" type="presParOf" srcId="{318F2C2E-4B88-4A5E-843F-33ACDA19BE58}" destId="{E571400F-2B05-4D2C-8E05-FD6BDD785E1E}" srcOrd="3" destOrd="0" presId="urn:microsoft.com/office/officeart/2018/2/layout/IconVerticalSolidList"/>
    <dgm:cxn modelId="{01AD4200-F8E5-4684-AD35-A0FB89506805}" type="presParOf" srcId="{BDCC72E5-4385-4351-B18A-31FC9C80E954}" destId="{171F891D-A9E0-4DF9-8F10-B67ED372AD8F}" srcOrd="5" destOrd="0" presId="urn:microsoft.com/office/officeart/2018/2/layout/IconVerticalSolidList"/>
    <dgm:cxn modelId="{BBC34F6D-900E-4A62-B65D-585ACEDC6936}" type="presParOf" srcId="{BDCC72E5-4385-4351-B18A-31FC9C80E954}" destId="{73F132EC-31A0-498F-9739-86C9756CD84C}" srcOrd="6" destOrd="0" presId="urn:microsoft.com/office/officeart/2018/2/layout/IconVerticalSolidList"/>
    <dgm:cxn modelId="{D0341930-B3AC-426E-AEB3-8A97CF4A995B}" type="presParOf" srcId="{73F132EC-31A0-498F-9739-86C9756CD84C}" destId="{4797D33C-38A2-4226-A9C9-0B47213A8EBC}" srcOrd="0" destOrd="0" presId="urn:microsoft.com/office/officeart/2018/2/layout/IconVerticalSolidList"/>
    <dgm:cxn modelId="{16D8EF14-A64E-4E37-B6FE-39EEFEC85157}" type="presParOf" srcId="{73F132EC-31A0-498F-9739-86C9756CD84C}" destId="{B9DF737D-CF34-4398-9132-F207E79CAE25}" srcOrd="1" destOrd="0" presId="urn:microsoft.com/office/officeart/2018/2/layout/IconVerticalSolidList"/>
    <dgm:cxn modelId="{4B2236C9-D75F-49CE-93D0-71D65606DD95}" type="presParOf" srcId="{73F132EC-31A0-498F-9739-86C9756CD84C}" destId="{823DF4CE-1AF8-44C5-B276-2C74500A0D0C}" srcOrd="2" destOrd="0" presId="urn:microsoft.com/office/officeart/2018/2/layout/IconVerticalSolidList"/>
    <dgm:cxn modelId="{94B7D346-93A2-4598-927A-72806F369D1D}" type="presParOf" srcId="{73F132EC-31A0-498F-9739-86C9756CD84C}" destId="{EBD68555-2F06-4049-AEBF-48F9B2809591}" srcOrd="3" destOrd="0" presId="urn:microsoft.com/office/officeart/2018/2/layout/IconVerticalSolidList"/>
    <dgm:cxn modelId="{47077EA4-2ED5-4A0F-9F64-32687217849B}" type="presParOf" srcId="{BDCC72E5-4385-4351-B18A-31FC9C80E954}" destId="{AEF7E2D8-5ABB-4EA6-B234-FB81C9040074}" srcOrd="7" destOrd="0" presId="urn:microsoft.com/office/officeart/2018/2/layout/IconVerticalSolidList"/>
    <dgm:cxn modelId="{CB4D57D7-4A71-464B-96D6-5126D18E4B15}" type="presParOf" srcId="{BDCC72E5-4385-4351-B18A-31FC9C80E954}" destId="{6A28C784-5C0D-4B91-95C9-5C07DDC82D7E}" srcOrd="8" destOrd="0" presId="urn:microsoft.com/office/officeart/2018/2/layout/IconVerticalSolidList"/>
    <dgm:cxn modelId="{59B7FA0D-37B6-40E6-A57D-DE617C213669}" type="presParOf" srcId="{6A28C784-5C0D-4B91-95C9-5C07DDC82D7E}" destId="{5A77D674-7980-44DE-B367-7EF28E86A03A}" srcOrd="0" destOrd="0" presId="urn:microsoft.com/office/officeart/2018/2/layout/IconVerticalSolidList"/>
    <dgm:cxn modelId="{7EE49EF2-5A6F-4538-A937-818BF0546792}" type="presParOf" srcId="{6A28C784-5C0D-4B91-95C9-5C07DDC82D7E}" destId="{37158E62-FCF0-4C3D-97AB-C51E8004600B}" srcOrd="1" destOrd="0" presId="urn:microsoft.com/office/officeart/2018/2/layout/IconVerticalSolidList"/>
    <dgm:cxn modelId="{B6A640B1-DF7D-4D37-87C4-BDFCB19D7228}" type="presParOf" srcId="{6A28C784-5C0D-4B91-95C9-5C07DDC82D7E}" destId="{8E34719C-6086-4D15-93E5-9CF6AB1BD7C6}" srcOrd="2" destOrd="0" presId="urn:microsoft.com/office/officeart/2018/2/layout/IconVerticalSolidList"/>
    <dgm:cxn modelId="{92A5C61F-1A34-4C7A-A0C2-D87821657FC9}" type="presParOf" srcId="{6A28C784-5C0D-4B91-95C9-5C07DDC82D7E}" destId="{CCB91488-34AE-41BA-8BC7-809BEA4B19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CB24A-BA70-427A-AD7F-914BDB3D1568}">
      <dsp:nvSpPr>
        <dsp:cNvPr id="0" name=""/>
        <dsp:cNvSpPr/>
      </dsp:nvSpPr>
      <dsp:spPr>
        <a:xfrm>
          <a:off x="0" y="765233"/>
          <a:ext cx="7012370" cy="14127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36CC60-7FFC-4088-A252-E400590C8309}">
      <dsp:nvSpPr>
        <dsp:cNvPr id="0" name=""/>
        <dsp:cNvSpPr/>
      </dsp:nvSpPr>
      <dsp:spPr>
        <a:xfrm>
          <a:off x="427353" y="1083100"/>
          <a:ext cx="777006" cy="7770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32E8BB4-C5E5-4208-8BAE-A191E5CEFFDE}">
      <dsp:nvSpPr>
        <dsp:cNvPr id="0" name=""/>
        <dsp:cNvSpPr/>
      </dsp:nvSpPr>
      <dsp:spPr>
        <a:xfrm>
          <a:off x="1631713" y="765233"/>
          <a:ext cx="538065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l" defTabSz="800100">
            <a:lnSpc>
              <a:spcPct val="100000"/>
            </a:lnSpc>
            <a:spcBef>
              <a:spcPct val="0"/>
            </a:spcBef>
            <a:spcAft>
              <a:spcPct val="35000"/>
            </a:spcAft>
            <a:buNone/>
          </a:pPr>
          <a:r>
            <a:rPr lang="nl-NL" sz="1800" kern="1200" dirty="0"/>
            <a:t>Een </a:t>
          </a:r>
          <a:r>
            <a:rPr lang="nl-NL" sz="1800" kern="1200" dirty="0" err="1"/>
            <a:t>APK-keuring</a:t>
          </a:r>
          <a:r>
            <a:rPr lang="nl-NL" sz="1800" kern="1200" dirty="0"/>
            <a:t> is in de praktijk een keuring waarbij een bepaalde patiëntengroep/beroepsgroep onderzocht wordt op bijvoorbeeld hoge bloeddruk, te hoog bloedsuiker, BMI, etc. </a:t>
          </a:r>
          <a:endParaRPr lang="en-US" sz="1800" kern="1200" dirty="0"/>
        </a:p>
      </dsp:txBody>
      <dsp:txXfrm>
        <a:off x="1631713" y="765233"/>
        <a:ext cx="5380656" cy="1412739"/>
      </dsp:txXfrm>
    </dsp:sp>
    <dsp:sp modelId="{12F637E9-BBD4-4254-A62A-72EDC2079511}">
      <dsp:nvSpPr>
        <dsp:cNvPr id="0" name=""/>
        <dsp:cNvSpPr/>
      </dsp:nvSpPr>
      <dsp:spPr>
        <a:xfrm>
          <a:off x="0" y="2531157"/>
          <a:ext cx="7012370" cy="14127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655E0C-B7A5-4AD8-B03C-AF93B725128E}">
      <dsp:nvSpPr>
        <dsp:cNvPr id="0" name=""/>
        <dsp:cNvSpPr/>
      </dsp:nvSpPr>
      <dsp:spPr>
        <a:xfrm>
          <a:off x="427353" y="2849024"/>
          <a:ext cx="777006" cy="777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053872-482A-4B25-8E1F-FFE6872D2626}">
      <dsp:nvSpPr>
        <dsp:cNvPr id="0" name=""/>
        <dsp:cNvSpPr/>
      </dsp:nvSpPr>
      <dsp:spPr>
        <a:xfrm>
          <a:off x="1631713" y="2531157"/>
          <a:ext cx="538065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l" defTabSz="800100">
            <a:lnSpc>
              <a:spcPct val="100000"/>
            </a:lnSpc>
            <a:spcBef>
              <a:spcPct val="0"/>
            </a:spcBef>
            <a:spcAft>
              <a:spcPct val="35000"/>
            </a:spcAft>
            <a:buNone/>
          </a:pPr>
          <a:r>
            <a:rPr lang="nl-NL" sz="1800" kern="1200" dirty="0"/>
            <a:t>Zo'n </a:t>
          </a:r>
          <a:r>
            <a:rPr lang="nl-NL" sz="1800" kern="1200" dirty="0" err="1"/>
            <a:t>APK-keuring</a:t>
          </a:r>
          <a:r>
            <a:rPr lang="nl-NL" sz="1800" kern="1200" dirty="0"/>
            <a:t> gaan jullie ook als groep (in groepjes)  uitvoeren tijdens de open dag in januari 2020. </a:t>
          </a:r>
          <a:endParaRPr lang="en-US" sz="1800" kern="1200" dirty="0"/>
        </a:p>
      </dsp:txBody>
      <dsp:txXfrm>
        <a:off x="1631713" y="2531157"/>
        <a:ext cx="5380656" cy="14127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B665D-01FD-4DA3-AB37-A5F6AE65E844}">
      <dsp:nvSpPr>
        <dsp:cNvPr id="0" name=""/>
        <dsp:cNvSpPr/>
      </dsp:nvSpPr>
      <dsp:spPr>
        <a:xfrm>
          <a:off x="0" y="23835"/>
          <a:ext cx="7012370" cy="1102725"/>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nl-NL" sz="2900" kern="1200" dirty="0"/>
            <a:t>Doelen: </a:t>
          </a:r>
          <a:endParaRPr lang="en-US" sz="2900" kern="1200" dirty="0"/>
        </a:p>
      </dsp:txBody>
      <dsp:txXfrm>
        <a:off x="53831" y="77666"/>
        <a:ext cx="6904708" cy="995063"/>
      </dsp:txXfrm>
    </dsp:sp>
    <dsp:sp modelId="{A76E12B6-B108-4847-994C-68084BB12F12}">
      <dsp:nvSpPr>
        <dsp:cNvPr id="0" name=""/>
        <dsp:cNvSpPr/>
      </dsp:nvSpPr>
      <dsp:spPr>
        <a:xfrm>
          <a:off x="0" y="1210080"/>
          <a:ext cx="7012370" cy="1102725"/>
        </a:xfrm>
        <a:prstGeom prst="roundRect">
          <a:avLst/>
        </a:prstGeom>
        <a:gradFill rotWithShape="0">
          <a:gsLst>
            <a:gs pos="0">
              <a:schemeClr val="accent2">
                <a:hueOff val="6695121"/>
                <a:satOff val="-195"/>
                <a:lumOff val="2353"/>
                <a:alphaOff val="0"/>
                <a:tint val="98000"/>
                <a:lumMod val="110000"/>
              </a:schemeClr>
            </a:gs>
            <a:gs pos="84000">
              <a:schemeClr val="accent2">
                <a:hueOff val="6695121"/>
                <a:satOff val="-195"/>
                <a:lumOff val="2353"/>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nl-NL" sz="2900" kern="1200" dirty="0"/>
            <a:t>De longinhoud van iemand bepalen d.m.v. de peakflowmeter</a:t>
          </a:r>
          <a:endParaRPr lang="en-US" sz="2900" kern="1200" dirty="0"/>
        </a:p>
      </dsp:txBody>
      <dsp:txXfrm>
        <a:off x="53831" y="1263911"/>
        <a:ext cx="6904708" cy="995063"/>
      </dsp:txXfrm>
    </dsp:sp>
    <dsp:sp modelId="{FD406E87-53D5-4A86-B8F2-D3874957462D}">
      <dsp:nvSpPr>
        <dsp:cNvPr id="0" name=""/>
        <dsp:cNvSpPr/>
      </dsp:nvSpPr>
      <dsp:spPr>
        <a:xfrm>
          <a:off x="0" y="2396325"/>
          <a:ext cx="7012370" cy="1102725"/>
        </a:xfrm>
        <a:prstGeom prst="roundRect">
          <a:avLst/>
        </a:prstGeom>
        <a:gradFill rotWithShape="0">
          <a:gsLst>
            <a:gs pos="0">
              <a:schemeClr val="accent2">
                <a:hueOff val="13390241"/>
                <a:satOff val="-391"/>
                <a:lumOff val="4706"/>
                <a:alphaOff val="0"/>
                <a:tint val="98000"/>
                <a:lumMod val="110000"/>
              </a:schemeClr>
            </a:gs>
            <a:gs pos="84000">
              <a:schemeClr val="accent2">
                <a:hueOff val="13390241"/>
                <a:satOff val="-391"/>
                <a:lumOff val="4706"/>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nl-NL" sz="2900" kern="1200" dirty="0"/>
            <a:t>De ademhaling(snelheid) van iemand bepalen</a:t>
          </a:r>
        </a:p>
      </dsp:txBody>
      <dsp:txXfrm>
        <a:off x="53831" y="2450156"/>
        <a:ext cx="6904708" cy="995063"/>
      </dsp:txXfrm>
    </dsp:sp>
    <dsp:sp modelId="{96B40850-B50D-4E64-B28E-83076814141C}">
      <dsp:nvSpPr>
        <dsp:cNvPr id="0" name=""/>
        <dsp:cNvSpPr/>
      </dsp:nvSpPr>
      <dsp:spPr>
        <a:xfrm>
          <a:off x="0" y="3582570"/>
          <a:ext cx="7012370" cy="1102725"/>
        </a:xfrm>
        <a:prstGeom prst="roundRect">
          <a:avLst/>
        </a:prstGeom>
        <a:gradFill rotWithShape="0">
          <a:gsLst>
            <a:gs pos="0">
              <a:schemeClr val="accent2">
                <a:hueOff val="20085361"/>
                <a:satOff val="-586"/>
                <a:lumOff val="7059"/>
                <a:alphaOff val="0"/>
                <a:tint val="98000"/>
                <a:lumMod val="110000"/>
              </a:schemeClr>
            </a:gs>
            <a:gs pos="84000">
              <a:schemeClr val="accent2">
                <a:hueOff val="20085361"/>
                <a:satOff val="-586"/>
                <a:lumOff val="7059"/>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nl-NL" sz="2900" kern="1200" dirty="0"/>
            <a:t>Bepalen of er sprake is van koorts of ondertemperatuur</a:t>
          </a:r>
          <a:endParaRPr lang="en-US" sz="2900" kern="1200" dirty="0"/>
        </a:p>
      </dsp:txBody>
      <dsp:txXfrm>
        <a:off x="53831" y="3636401"/>
        <a:ext cx="6904708" cy="995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B0BFE-14E4-4F1F-AA87-90319C361607}">
      <dsp:nvSpPr>
        <dsp:cNvPr id="0" name=""/>
        <dsp:cNvSpPr/>
      </dsp:nvSpPr>
      <dsp:spPr>
        <a:xfrm>
          <a:off x="0" y="3679"/>
          <a:ext cx="7012370" cy="78362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2698D2-EDB5-4E37-83B2-7F29636B5E7D}">
      <dsp:nvSpPr>
        <dsp:cNvPr id="0" name=""/>
        <dsp:cNvSpPr/>
      </dsp:nvSpPr>
      <dsp:spPr>
        <a:xfrm>
          <a:off x="237047" y="179995"/>
          <a:ext cx="430995" cy="4309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0D1E68-E93E-4139-97B4-0503CC3DEC13}">
      <dsp:nvSpPr>
        <dsp:cNvPr id="0" name=""/>
        <dsp:cNvSpPr/>
      </dsp:nvSpPr>
      <dsp:spPr>
        <a:xfrm>
          <a:off x="905091" y="3679"/>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marL="0" lvl="0" indent="0" algn="l" defTabSz="666750">
            <a:lnSpc>
              <a:spcPct val="90000"/>
            </a:lnSpc>
            <a:spcBef>
              <a:spcPct val="0"/>
            </a:spcBef>
            <a:spcAft>
              <a:spcPct val="35000"/>
            </a:spcAft>
            <a:buNone/>
          </a:pPr>
          <a:r>
            <a:rPr lang="nl-NL" sz="1500" kern="1200"/>
            <a:t>Normaalwaarde temperatuur is </a:t>
          </a:r>
          <a:r>
            <a:rPr lang="nl-NL" sz="1500" b="1" kern="1200"/>
            <a:t>36 – 37,5</a:t>
          </a:r>
          <a:r>
            <a:rPr lang="nl-NL" sz="1500" kern="1200"/>
            <a:t> graden Celsius</a:t>
          </a:r>
          <a:endParaRPr lang="en-US" sz="1500" kern="1200"/>
        </a:p>
      </dsp:txBody>
      <dsp:txXfrm>
        <a:off x="905091" y="3679"/>
        <a:ext cx="6107278" cy="783628"/>
      </dsp:txXfrm>
    </dsp:sp>
    <dsp:sp modelId="{F97044D5-CA02-4620-96DC-E319120A7080}">
      <dsp:nvSpPr>
        <dsp:cNvPr id="0" name=""/>
        <dsp:cNvSpPr/>
      </dsp:nvSpPr>
      <dsp:spPr>
        <a:xfrm>
          <a:off x="0" y="983215"/>
          <a:ext cx="7012370" cy="78362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93B396-5FEF-4692-AEB2-9AD6B9D83FE9}">
      <dsp:nvSpPr>
        <dsp:cNvPr id="0" name=""/>
        <dsp:cNvSpPr/>
      </dsp:nvSpPr>
      <dsp:spPr>
        <a:xfrm>
          <a:off x="237047" y="1159531"/>
          <a:ext cx="430995" cy="4309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4EBBEC6-1AC2-43EA-91F9-EDBA8D9612F1}">
      <dsp:nvSpPr>
        <dsp:cNvPr id="0" name=""/>
        <dsp:cNvSpPr/>
      </dsp:nvSpPr>
      <dsp:spPr>
        <a:xfrm>
          <a:off x="905091" y="983215"/>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marL="0" lvl="0" indent="0" algn="l" defTabSz="666750">
            <a:lnSpc>
              <a:spcPct val="90000"/>
            </a:lnSpc>
            <a:spcBef>
              <a:spcPct val="0"/>
            </a:spcBef>
            <a:spcAft>
              <a:spcPct val="35000"/>
            </a:spcAft>
            <a:buNone/>
          </a:pPr>
          <a:r>
            <a:rPr lang="nl-NL" sz="1500" kern="1200"/>
            <a:t>Subfebriel (verhoging): </a:t>
          </a:r>
          <a:r>
            <a:rPr lang="nl-NL" sz="1500" b="1" kern="1200"/>
            <a:t>37,5 – 38</a:t>
          </a:r>
          <a:r>
            <a:rPr lang="nl-NL" sz="1500" kern="1200"/>
            <a:t> graden Celsius</a:t>
          </a:r>
          <a:endParaRPr lang="en-US" sz="1500" kern="1200"/>
        </a:p>
      </dsp:txBody>
      <dsp:txXfrm>
        <a:off x="905091" y="983215"/>
        <a:ext cx="6107278" cy="783628"/>
      </dsp:txXfrm>
    </dsp:sp>
    <dsp:sp modelId="{7EDB82B2-3BA4-42C2-A179-B60E0AD66A15}">
      <dsp:nvSpPr>
        <dsp:cNvPr id="0" name=""/>
        <dsp:cNvSpPr/>
      </dsp:nvSpPr>
      <dsp:spPr>
        <a:xfrm>
          <a:off x="0" y="1962751"/>
          <a:ext cx="7012370" cy="78362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F9BFFA-F24D-49BC-AC22-04D000270DA9}">
      <dsp:nvSpPr>
        <dsp:cNvPr id="0" name=""/>
        <dsp:cNvSpPr/>
      </dsp:nvSpPr>
      <dsp:spPr>
        <a:xfrm>
          <a:off x="237047" y="2139067"/>
          <a:ext cx="430995" cy="4309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571400F-2B05-4D2C-8E05-FD6BDD785E1E}">
      <dsp:nvSpPr>
        <dsp:cNvPr id="0" name=""/>
        <dsp:cNvSpPr/>
      </dsp:nvSpPr>
      <dsp:spPr>
        <a:xfrm>
          <a:off x="905091" y="1962751"/>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marL="0" lvl="0" indent="0" algn="l" defTabSz="666750">
            <a:lnSpc>
              <a:spcPct val="90000"/>
            </a:lnSpc>
            <a:spcBef>
              <a:spcPct val="0"/>
            </a:spcBef>
            <a:spcAft>
              <a:spcPct val="35000"/>
            </a:spcAft>
            <a:buNone/>
          </a:pPr>
          <a:r>
            <a:rPr lang="nl-NL" sz="1500" kern="1200"/>
            <a:t>Koorts: vanaf </a:t>
          </a:r>
          <a:r>
            <a:rPr lang="nl-NL" sz="1500" b="1" kern="1200"/>
            <a:t>38</a:t>
          </a:r>
          <a:r>
            <a:rPr lang="nl-NL" sz="1500" kern="1200"/>
            <a:t> graden Celsius</a:t>
          </a:r>
          <a:endParaRPr lang="en-US" sz="1500" kern="1200"/>
        </a:p>
      </dsp:txBody>
      <dsp:txXfrm>
        <a:off x="905091" y="1962751"/>
        <a:ext cx="6107278" cy="783628"/>
      </dsp:txXfrm>
    </dsp:sp>
    <dsp:sp modelId="{4797D33C-38A2-4226-A9C9-0B47213A8EBC}">
      <dsp:nvSpPr>
        <dsp:cNvPr id="0" name=""/>
        <dsp:cNvSpPr/>
      </dsp:nvSpPr>
      <dsp:spPr>
        <a:xfrm>
          <a:off x="0" y="2942287"/>
          <a:ext cx="7012370" cy="78362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F737D-CF34-4398-9132-F207E79CAE25}">
      <dsp:nvSpPr>
        <dsp:cNvPr id="0" name=""/>
        <dsp:cNvSpPr/>
      </dsp:nvSpPr>
      <dsp:spPr>
        <a:xfrm>
          <a:off x="237047" y="3118603"/>
          <a:ext cx="430995" cy="4309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D68555-2F06-4049-AEBF-48F9B2809591}">
      <dsp:nvSpPr>
        <dsp:cNvPr id="0" name=""/>
        <dsp:cNvSpPr/>
      </dsp:nvSpPr>
      <dsp:spPr>
        <a:xfrm>
          <a:off x="905091" y="2942287"/>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marL="0" lvl="0" indent="0" algn="l" defTabSz="666750">
            <a:lnSpc>
              <a:spcPct val="90000"/>
            </a:lnSpc>
            <a:spcBef>
              <a:spcPct val="0"/>
            </a:spcBef>
            <a:spcAft>
              <a:spcPct val="35000"/>
            </a:spcAft>
            <a:buNone/>
          </a:pPr>
          <a:r>
            <a:rPr lang="nl-NL" sz="1500" kern="1200"/>
            <a:t>Hyperpyrexie:</a:t>
          </a:r>
          <a:r>
            <a:rPr lang="nl-NL" sz="1500" b="1" kern="1200"/>
            <a:t> &gt; 42 </a:t>
          </a:r>
          <a:r>
            <a:rPr lang="nl-NL" sz="1500" kern="1200"/>
            <a:t>graden Celsius, vaak door ontregeling van de hersenen: </a:t>
          </a:r>
          <a:r>
            <a:rPr lang="nl-NL" sz="1500" b="1" kern="1200"/>
            <a:t>levensgevaarlijk</a:t>
          </a:r>
          <a:r>
            <a:rPr lang="nl-NL" sz="1500" kern="1200"/>
            <a:t>!</a:t>
          </a:r>
          <a:endParaRPr lang="en-US" sz="1500" kern="1200"/>
        </a:p>
      </dsp:txBody>
      <dsp:txXfrm>
        <a:off x="905091" y="2942287"/>
        <a:ext cx="6107278" cy="783628"/>
      </dsp:txXfrm>
    </dsp:sp>
    <dsp:sp modelId="{5A77D674-7980-44DE-B367-7EF28E86A03A}">
      <dsp:nvSpPr>
        <dsp:cNvPr id="0" name=""/>
        <dsp:cNvSpPr/>
      </dsp:nvSpPr>
      <dsp:spPr>
        <a:xfrm>
          <a:off x="0" y="3921823"/>
          <a:ext cx="7012370" cy="78362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58E62-FCF0-4C3D-97AB-C51E8004600B}">
      <dsp:nvSpPr>
        <dsp:cNvPr id="0" name=""/>
        <dsp:cNvSpPr/>
      </dsp:nvSpPr>
      <dsp:spPr>
        <a:xfrm>
          <a:off x="237047" y="4098139"/>
          <a:ext cx="430995" cy="43099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CB91488-34AE-41BA-8BC7-809BEA4B198C}">
      <dsp:nvSpPr>
        <dsp:cNvPr id="0" name=""/>
        <dsp:cNvSpPr/>
      </dsp:nvSpPr>
      <dsp:spPr>
        <a:xfrm>
          <a:off x="905091" y="3921823"/>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marL="0" lvl="0" indent="0" algn="l" defTabSz="666750">
            <a:lnSpc>
              <a:spcPct val="90000"/>
            </a:lnSpc>
            <a:spcBef>
              <a:spcPct val="0"/>
            </a:spcBef>
            <a:spcAft>
              <a:spcPct val="35000"/>
            </a:spcAft>
            <a:buNone/>
          </a:pPr>
          <a:r>
            <a:rPr lang="nl-NL" sz="1500" kern="1200"/>
            <a:t>Hypothermie: </a:t>
          </a:r>
          <a:r>
            <a:rPr lang="nl-NL" sz="1500" b="1" kern="1200"/>
            <a:t>&lt; 36 </a:t>
          </a:r>
          <a:r>
            <a:rPr lang="nl-NL" sz="1500" kern="1200"/>
            <a:t>graden Celsius: ondertemperatuur (bij pasgeborenen, ouderen, patiënten in shock, slachtoffers van bijna verdrinking, diabetisch coma)</a:t>
          </a:r>
          <a:endParaRPr lang="en-US" sz="1500" kern="1200"/>
        </a:p>
      </dsp:txBody>
      <dsp:txXfrm>
        <a:off x="905091" y="3921823"/>
        <a:ext cx="6107278" cy="78362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9B08BB-3671-4F1E-9EED-96A5C2A0B569}" type="datetimeFigureOut">
              <a:rPr lang="nl-NL" smtClean="0"/>
              <a:t>25-11-2019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0DD4D-6ACC-4C6B-8CB6-6229A5FF1F36}" type="slidenum">
              <a:rPr lang="nl-NL" smtClean="0"/>
              <a:t>‹nr.›</a:t>
            </a:fld>
            <a:endParaRPr lang="nl-NL"/>
          </a:p>
        </p:txBody>
      </p:sp>
    </p:spTree>
    <p:extLst>
      <p:ext uri="{BB962C8B-B14F-4D97-AF65-F5344CB8AC3E}">
        <p14:creationId xmlns:p14="http://schemas.microsoft.com/office/powerpoint/2010/main" val="419628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Ontstekingsverschijnselen zijn: </a:t>
            </a:r>
            <a:r>
              <a:rPr lang="nl-NL" dirty="0" err="1"/>
              <a:t>rubor</a:t>
            </a:r>
            <a:r>
              <a:rPr lang="nl-NL" dirty="0"/>
              <a:t> (roodheid), </a:t>
            </a:r>
            <a:r>
              <a:rPr lang="nl-NL" dirty="0" err="1"/>
              <a:t>calor</a:t>
            </a:r>
            <a:r>
              <a:rPr lang="nl-NL" dirty="0"/>
              <a:t> (warmte), tumor (zwelling),</a:t>
            </a:r>
            <a:r>
              <a:rPr lang="nl-NL" baseline="0" dirty="0"/>
              <a:t> </a:t>
            </a:r>
            <a:r>
              <a:rPr lang="nl-NL" baseline="0" dirty="0" err="1"/>
              <a:t>functio</a:t>
            </a:r>
            <a:r>
              <a:rPr lang="nl-NL" baseline="0" dirty="0"/>
              <a:t> </a:t>
            </a:r>
            <a:r>
              <a:rPr lang="nl-NL" baseline="0" dirty="0" err="1"/>
              <a:t>laesa</a:t>
            </a:r>
            <a:r>
              <a:rPr lang="nl-NL" baseline="0" dirty="0"/>
              <a:t>, </a:t>
            </a:r>
            <a:r>
              <a:rPr lang="nl-NL" baseline="0" dirty="0" err="1"/>
              <a:t>dolor</a:t>
            </a:r>
            <a:r>
              <a:rPr lang="nl-NL" baseline="0" dirty="0"/>
              <a:t> (pijn)</a:t>
            </a:r>
            <a:endParaRPr lang="nl-NL" dirty="0"/>
          </a:p>
        </p:txBody>
      </p:sp>
      <p:sp>
        <p:nvSpPr>
          <p:cNvPr id="4" name="Tijdelijke aanduiding voor dianummer 3"/>
          <p:cNvSpPr>
            <a:spLocks noGrp="1"/>
          </p:cNvSpPr>
          <p:nvPr>
            <p:ph type="sldNum" sz="quarter" idx="10"/>
          </p:nvPr>
        </p:nvSpPr>
        <p:spPr/>
        <p:txBody>
          <a:bodyPr/>
          <a:lstStyle/>
          <a:p>
            <a:fld id="{DE00DD4D-6ACC-4C6B-8CB6-6229A5FF1F36}" type="slidenum">
              <a:rPr lang="nl-NL" smtClean="0"/>
              <a:t>6</a:t>
            </a:fld>
            <a:endParaRPr lang="nl-NL"/>
          </a:p>
        </p:txBody>
      </p:sp>
    </p:spTree>
    <p:extLst>
      <p:ext uri="{BB962C8B-B14F-4D97-AF65-F5344CB8AC3E}">
        <p14:creationId xmlns:p14="http://schemas.microsoft.com/office/powerpoint/2010/main" val="304209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E00DD4D-6ACC-4C6B-8CB6-6229A5FF1F36}" type="slidenum">
              <a:rPr lang="nl-NL" smtClean="0"/>
              <a:t>15</a:t>
            </a:fld>
            <a:endParaRPr lang="nl-NL"/>
          </a:p>
        </p:txBody>
      </p:sp>
    </p:spTree>
    <p:extLst>
      <p:ext uri="{BB962C8B-B14F-4D97-AF65-F5344CB8AC3E}">
        <p14:creationId xmlns:p14="http://schemas.microsoft.com/office/powerpoint/2010/main" val="96568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42545C-0974-4D9E-A96C-6518C55AB607}" type="slidenum">
              <a:rPr lang="nl-NL">
                <a:cs typeface="Arial" charset="0"/>
              </a:rPr>
              <a:pPr fontAlgn="base">
                <a:spcBef>
                  <a:spcPct val="0"/>
                </a:spcBef>
                <a:spcAft>
                  <a:spcPct val="0"/>
                </a:spcAft>
              </a:pPr>
              <a:t>18</a:t>
            </a:fld>
            <a:endParaRPr lang="nl-NL">
              <a:cs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extLst>
      <p:ext uri="{BB962C8B-B14F-4D97-AF65-F5344CB8AC3E}">
        <p14:creationId xmlns:p14="http://schemas.microsoft.com/office/powerpoint/2010/main" val="314197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11/25/2019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44869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597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11/25/2019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35581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11/25/2019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05253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11/25/2019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8237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2700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52582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086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15727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11/25/2019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172666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11/25/2019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39227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11/25/2019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‹nr.›</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360238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804" r:id="rId5"/>
    <p:sldLayoutId id="2147483798" r:id="rId6"/>
    <p:sldLayoutId id="2147483799" r:id="rId7"/>
    <p:sldLayoutId id="2147483800" r:id="rId8"/>
    <p:sldLayoutId id="2147483803" r:id="rId9"/>
    <p:sldLayoutId id="2147483801" r:id="rId10"/>
    <p:sldLayoutId id="2147483802"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9235" y="863695"/>
            <a:ext cx="3511233" cy="3779995"/>
          </a:xfrm>
        </p:spPr>
        <p:txBody>
          <a:bodyPr anchor="ctr">
            <a:normAutofit/>
          </a:bodyPr>
          <a:lstStyle/>
          <a:p>
            <a:r>
              <a:rPr lang="en-US" dirty="0">
                <a:solidFill>
                  <a:schemeClr val="tx1"/>
                </a:solidFill>
              </a:rPr>
              <a:t>MTH</a:t>
            </a:r>
            <a:br>
              <a:rPr lang="en-US" dirty="0">
                <a:solidFill>
                  <a:schemeClr val="tx1"/>
                </a:solidFill>
              </a:rPr>
            </a:br>
            <a:r>
              <a:rPr lang="en-US" dirty="0">
                <a:solidFill>
                  <a:schemeClr val="tx1"/>
                </a:solidFill>
              </a:rPr>
              <a:t>APK-</a:t>
            </a:r>
            <a:r>
              <a:rPr lang="en-US" dirty="0" err="1">
                <a:solidFill>
                  <a:schemeClr val="tx1"/>
                </a:solidFill>
              </a:rPr>
              <a:t>keuring</a:t>
            </a:r>
            <a:br>
              <a:rPr lang="en-US" dirty="0">
                <a:solidFill>
                  <a:schemeClr val="tx1"/>
                </a:solidFill>
              </a:rPr>
            </a:br>
            <a:r>
              <a:rPr lang="en-US" dirty="0" err="1">
                <a:solidFill>
                  <a:schemeClr val="tx1"/>
                </a:solidFill>
              </a:rPr>
              <a:t>vitale</a:t>
            </a:r>
            <a:r>
              <a:rPr lang="en-US" dirty="0">
                <a:solidFill>
                  <a:schemeClr val="tx1"/>
                </a:solidFill>
              </a:rPr>
              <a:t> </a:t>
            </a:r>
            <a:r>
              <a:rPr lang="en-US" dirty="0" err="1">
                <a:solidFill>
                  <a:schemeClr val="tx1"/>
                </a:solidFill>
              </a:rPr>
              <a:t>functies</a:t>
            </a:r>
          </a:p>
        </p:txBody>
      </p:sp>
      <p:sp>
        <p:nvSpPr>
          <p:cNvPr id="3" name="Subtitle 2"/>
          <p:cNvSpPr>
            <a:spLocks noGrp="1"/>
          </p:cNvSpPr>
          <p:nvPr>
            <p:ph type="subTitle" idx="1"/>
          </p:nvPr>
        </p:nvSpPr>
        <p:spPr>
          <a:xfrm>
            <a:off x="8109236" y="4739780"/>
            <a:ext cx="3511233" cy="1147054"/>
          </a:xfrm>
        </p:spPr>
        <p:txBody>
          <a:bodyPr anchor="t">
            <a:normAutofit/>
          </a:bodyPr>
          <a:lstStyle/>
          <a:p>
            <a:r>
              <a:rPr lang="en-US" sz="2000" dirty="0"/>
              <a:t>D18 2019/2020</a:t>
            </a:r>
          </a:p>
        </p:txBody>
      </p:sp>
      <p:pic>
        <p:nvPicPr>
          <p:cNvPr id="4" name="Picture 3">
            <a:extLst>
              <a:ext uri="{FF2B5EF4-FFF2-40B4-BE49-F238E27FC236}">
                <a16:creationId xmlns:a16="http://schemas.microsoft.com/office/drawing/2014/main" id="{67C7FBF7-C100-4F08-99AE-14BA8F0807E4}"/>
              </a:ext>
            </a:extLst>
          </p:cNvPr>
          <p:cNvPicPr>
            <a:picLocks noChangeAspect="1"/>
          </p:cNvPicPr>
          <p:nvPr/>
        </p:nvPicPr>
        <p:blipFill rotWithShape="1">
          <a:blip r:embed="rId2"/>
          <a:srcRect l="10334" r="16407" b="-3"/>
          <a:stretch/>
        </p:blipFill>
        <p:spPr>
          <a:xfrm>
            <a:off x="20" y="10"/>
            <a:ext cx="7537685" cy="6857990"/>
          </a:xfrm>
          <a:prstGeom prst="rect">
            <a:avLst/>
          </a:prstGeom>
        </p:spPr>
      </p:pic>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271976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a:extLst>
              <a:ext uri="{FF2B5EF4-FFF2-40B4-BE49-F238E27FC236}">
                <a16:creationId xmlns:a16="http://schemas.microsoft.com/office/drawing/2014/main" id="{0B8454BA-D3CD-4BC1-8570-E5DB8B36C5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636" y="791045"/>
            <a:ext cx="5476375" cy="5476375"/>
          </a:xfrm>
          <a:prstGeom prst="rect">
            <a:avLst/>
          </a:prstGeom>
        </p:spPr>
      </p:pic>
      <p:sp>
        <p:nvSpPr>
          <p:cNvPr id="27" name="Rectangle 26">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65E02F76-CC4C-4CF0-826D-CE24BD1D894B}"/>
              </a:ext>
            </a:extLst>
          </p:cNvPr>
          <p:cNvSpPr>
            <a:spLocks noGrp="1"/>
          </p:cNvSpPr>
          <p:nvPr>
            <p:ph type="title"/>
          </p:nvPr>
        </p:nvSpPr>
        <p:spPr>
          <a:xfrm>
            <a:off x="6873606" y="938022"/>
            <a:ext cx="4597758" cy="1188720"/>
          </a:xfrm>
        </p:spPr>
        <p:txBody>
          <a:bodyPr>
            <a:normAutofit/>
          </a:bodyPr>
          <a:lstStyle/>
          <a:p>
            <a:r>
              <a:rPr lang="nl-NL">
                <a:solidFill>
                  <a:srgbClr val="FFFFFF"/>
                </a:solidFill>
              </a:rPr>
              <a:t>Het meten van de ademhaling</a:t>
            </a:r>
          </a:p>
        </p:txBody>
      </p:sp>
      <p:sp>
        <p:nvSpPr>
          <p:cNvPr id="3" name="Tijdelijke aanduiding voor inhoud 2">
            <a:extLst>
              <a:ext uri="{FF2B5EF4-FFF2-40B4-BE49-F238E27FC236}">
                <a16:creationId xmlns:a16="http://schemas.microsoft.com/office/drawing/2014/main" id="{ED50D045-D217-4AB7-A4AF-1F2E4897F69C}"/>
              </a:ext>
            </a:extLst>
          </p:cNvPr>
          <p:cNvSpPr>
            <a:spLocks noGrp="1"/>
          </p:cNvSpPr>
          <p:nvPr>
            <p:ph idx="1"/>
          </p:nvPr>
        </p:nvSpPr>
        <p:spPr>
          <a:xfrm>
            <a:off x="6772965" y="1765770"/>
            <a:ext cx="4597758" cy="3793237"/>
          </a:xfrm>
        </p:spPr>
        <p:txBody>
          <a:bodyPr>
            <a:normAutofit/>
          </a:bodyPr>
          <a:lstStyle/>
          <a:p>
            <a:pPr marL="305435" indent="-305435"/>
            <a:r>
              <a:rPr lang="nl-NL">
                <a:solidFill>
                  <a:srgbClr val="FFFFFF"/>
                </a:solidFill>
              </a:rPr>
              <a:t>Het verkrijgen van informatie over de longinhoud door middel van het meten van de:</a:t>
            </a:r>
          </a:p>
          <a:p>
            <a:pPr marL="305435" indent="-305435">
              <a:buFont typeface="Wingdings" panose="05020102010507070707" pitchFamily="18" charset="2"/>
              <a:buChar char="v"/>
            </a:pPr>
            <a:r>
              <a:rPr lang="nl-NL">
                <a:solidFill>
                  <a:srgbClr val="FFFFFF"/>
                </a:solidFill>
              </a:rPr>
              <a:t>Ademhalingsfrequentie</a:t>
            </a:r>
          </a:p>
          <a:p>
            <a:pPr marL="305435" indent="-305435">
              <a:buFont typeface="Wingdings" panose="05020102010507070707" pitchFamily="18" charset="2"/>
              <a:buChar char="v"/>
            </a:pPr>
            <a:r>
              <a:rPr lang="nl-NL">
                <a:solidFill>
                  <a:srgbClr val="FFFFFF"/>
                </a:solidFill>
              </a:rPr>
              <a:t>Afwijkingen in de regelmaat van het ademhalen</a:t>
            </a:r>
          </a:p>
        </p:txBody>
      </p:sp>
    </p:spTree>
    <p:extLst>
      <p:ext uri="{BB962C8B-B14F-4D97-AF65-F5344CB8AC3E}">
        <p14:creationId xmlns:p14="http://schemas.microsoft.com/office/powerpoint/2010/main" val="187762430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71D5D-B9AA-4208-BE2E-DBD9C49D4EA5}"/>
              </a:ext>
            </a:extLst>
          </p:cNvPr>
          <p:cNvSpPr>
            <a:spLocks noGrp="1"/>
          </p:cNvSpPr>
          <p:nvPr>
            <p:ph type="title"/>
          </p:nvPr>
        </p:nvSpPr>
        <p:spPr/>
        <p:txBody>
          <a:bodyPr/>
          <a:lstStyle/>
          <a:p>
            <a:r>
              <a:rPr lang="nl-NL" dirty="0"/>
              <a:t>Ademhalingen per minuut</a:t>
            </a:r>
          </a:p>
        </p:txBody>
      </p:sp>
      <p:graphicFrame>
        <p:nvGraphicFramePr>
          <p:cNvPr id="5" name="Tijdelijke aanduiding voor inhoud 4">
            <a:extLst>
              <a:ext uri="{FF2B5EF4-FFF2-40B4-BE49-F238E27FC236}">
                <a16:creationId xmlns:a16="http://schemas.microsoft.com/office/drawing/2014/main" id="{8CA08CF4-5289-4052-ABA9-E7B26CCE06C6}"/>
              </a:ext>
            </a:extLst>
          </p:cNvPr>
          <p:cNvGraphicFramePr>
            <a:graphicFrameLocks noGrp="1"/>
          </p:cNvGraphicFramePr>
          <p:nvPr>
            <p:ph idx="1"/>
            <p:extLst>
              <p:ext uri="{D42A27DB-BD31-4B8C-83A1-F6EECF244321}">
                <p14:modId xmlns:p14="http://schemas.microsoft.com/office/powerpoint/2010/main" val="3148642939"/>
              </p:ext>
            </p:extLst>
          </p:nvPr>
        </p:nvGraphicFramePr>
        <p:xfrm>
          <a:off x="624157" y="2125903"/>
          <a:ext cx="11029950" cy="3673128"/>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202629728"/>
                    </a:ext>
                  </a:extLst>
                </a:gridCol>
                <a:gridCol w="5514975">
                  <a:extLst>
                    <a:ext uri="{9D8B030D-6E8A-4147-A177-3AD203B41FA5}">
                      <a16:colId xmlns:a16="http://schemas.microsoft.com/office/drawing/2014/main" val="3547677209"/>
                    </a:ext>
                  </a:extLst>
                </a:gridCol>
              </a:tblGrid>
              <a:tr h="288985">
                <a:tc>
                  <a:txBody>
                    <a:bodyPr/>
                    <a:lstStyle/>
                    <a:p>
                      <a:pPr fontAlgn="base"/>
                      <a:r>
                        <a:rPr lang="nl-NL" sz="1800" dirty="0">
                          <a:effectLst/>
                        </a:rPr>
                        <a:t>Leeftijd in jaren​</a:t>
                      </a:r>
                      <a:endParaRPr lang="nl-NL" b="1" dirty="0">
                        <a:solidFill>
                          <a:srgbClr val="FFFFFF"/>
                        </a:solidFill>
                        <a:effectLst/>
                      </a:endParaRPr>
                    </a:p>
                  </a:txBody>
                  <a:tcPr anchor="ctr"/>
                </a:tc>
                <a:tc>
                  <a:txBody>
                    <a:bodyPr/>
                    <a:lstStyle/>
                    <a:p>
                      <a:pPr fontAlgn="base"/>
                      <a:r>
                        <a:rPr lang="nl-NL" sz="1800" dirty="0">
                          <a:effectLst/>
                        </a:rPr>
                        <a:t>Ademhalingen per minuut​</a:t>
                      </a:r>
                      <a:endParaRPr lang="nl-NL" b="1" dirty="0">
                        <a:solidFill>
                          <a:srgbClr val="FFFFFF"/>
                        </a:solidFill>
                        <a:effectLst/>
                      </a:endParaRPr>
                    </a:p>
                  </a:txBody>
                  <a:tcPr anchor="ctr"/>
                </a:tc>
                <a:extLst>
                  <a:ext uri="{0D108BD9-81ED-4DB2-BD59-A6C34878D82A}">
                    <a16:rowId xmlns:a16="http://schemas.microsoft.com/office/drawing/2014/main" val="3746298136"/>
                  </a:ext>
                </a:extLst>
              </a:tr>
              <a:tr h="1387128">
                <a:tc>
                  <a:txBody>
                    <a:bodyPr/>
                    <a:lstStyle/>
                    <a:p>
                      <a:pPr fontAlgn="base"/>
                      <a:r>
                        <a:rPr lang="nl-NL" sz="2400" dirty="0">
                          <a:effectLst/>
                        </a:rPr>
                        <a:t>&lt; 1 jaar​</a:t>
                      </a:r>
                      <a:endParaRPr lang="nl-NL" dirty="0">
                        <a:effectLst/>
                      </a:endParaRPr>
                    </a:p>
                    <a:p>
                      <a:pPr fontAlgn="base"/>
                      <a:r>
                        <a:rPr lang="nl-NL" sz="2400" dirty="0">
                          <a:effectLst/>
                        </a:rPr>
                        <a:t>1-2 jaar​</a:t>
                      </a:r>
                      <a:endParaRPr lang="nl-NL" dirty="0">
                        <a:effectLst/>
                      </a:endParaRPr>
                    </a:p>
                    <a:p>
                      <a:pPr fontAlgn="base"/>
                      <a:r>
                        <a:rPr lang="nl-NL" sz="2400" dirty="0">
                          <a:effectLst/>
                        </a:rPr>
                        <a:t>2-5 jaar​</a:t>
                      </a:r>
                      <a:endParaRPr lang="nl-NL" dirty="0">
                        <a:effectLst/>
                      </a:endParaRPr>
                    </a:p>
                    <a:p>
                      <a:pPr fontAlgn="base"/>
                      <a:r>
                        <a:rPr lang="nl-NL" sz="2400" dirty="0">
                          <a:effectLst/>
                        </a:rPr>
                        <a:t>5-12 jaar​</a:t>
                      </a:r>
                      <a:endParaRPr lang="nl-NL" dirty="0">
                        <a:effectLst/>
                      </a:endParaRPr>
                    </a:p>
                    <a:p>
                      <a:pPr fontAlgn="base"/>
                      <a:r>
                        <a:rPr lang="nl-NL" sz="2400" dirty="0">
                          <a:effectLst/>
                        </a:rPr>
                        <a:t>&gt;12 jaar​</a:t>
                      </a:r>
                      <a:endParaRPr lang="nl-NL" dirty="0">
                        <a:effectLst/>
                      </a:endParaRPr>
                    </a:p>
                  </a:txBody>
                  <a:tcPr anchor="ctr"/>
                </a:tc>
                <a:tc>
                  <a:txBody>
                    <a:bodyPr/>
                    <a:lstStyle/>
                    <a:p>
                      <a:pPr fontAlgn="base"/>
                      <a:r>
                        <a:rPr lang="nl-NL" sz="2400" dirty="0">
                          <a:effectLst/>
                        </a:rPr>
                        <a:t>30-40​</a:t>
                      </a:r>
                      <a:endParaRPr lang="nl-NL" dirty="0">
                        <a:effectLst/>
                      </a:endParaRPr>
                    </a:p>
                    <a:p>
                      <a:pPr fontAlgn="base"/>
                      <a:r>
                        <a:rPr lang="nl-NL" sz="2400" dirty="0">
                          <a:effectLst/>
                        </a:rPr>
                        <a:t>25-35​</a:t>
                      </a:r>
                      <a:endParaRPr lang="nl-NL" dirty="0">
                        <a:effectLst/>
                      </a:endParaRPr>
                    </a:p>
                    <a:p>
                      <a:pPr fontAlgn="base"/>
                      <a:r>
                        <a:rPr lang="nl-NL" sz="2400" dirty="0">
                          <a:effectLst/>
                        </a:rPr>
                        <a:t>25-30​</a:t>
                      </a:r>
                      <a:endParaRPr lang="nl-NL" dirty="0">
                        <a:effectLst/>
                      </a:endParaRPr>
                    </a:p>
                    <a:p>
                      <a:pPr fontAlgn="base"/>
                      <a:r>
                        <a:rPr lang="nl-NL" sz="2400" dirty="0">
                          <a:effectLst/>
                        </a:rPr>
                        <a:t>20-25​</a:t>
                      </a:r>
                      <a:endParaRPr lang="nl-NL" dirty="0">
                        <a:effectLst/>
                      </a:endParaRPr>
                    </a:p>
                    <a:p>
                      <a:pPr fontAlgn="base"/>
                      <a:r>
                        <a:rPr lang="nl-NL" sz="2400" dirty="0">
                          <a:effectLst/>
                        </a:rPr>
                        <a:t>15-20​</a:t>
                      </a:r>
                      <a:endParaRPr lang="nl-NL" dirty="0">
                        <a:effectLst/>
                      </a:endParaRPr>
                    </a:p>
                  </a:txBody>
                  <a:tcPr anchor="ctr"/>
                </a:tc>
                <a:extLst>
                  <a:ext uri="{0D108BD9-81ED-4DB2-BD59-A6C34878D82A}">
                    <a16:rowId xmlns:a16="http://schemas.microsoft.com/office/drawing/2014/main" val="2696449154"/>
                  </a:ext>
                </a:extLst>
              </a:tr>
              <a:tr h="1387128">
                <a:tc>
                  <a:txBody>
                    <a:bodyPr/>
                    <a:lstStyle/>
                    <a:p>
                      <a:pPr lvl="0">
                        <a:lnSpc>
                          <a:spcPct val="100000"/>
                        </a:lnSpc>
                        <a:buNone/>
                      </a:pPr>
                      <a:r>
                        <a:rPr lang="nl-NL" sz="2400" dirty="0">
                          <a:effectLst/>
                        </a:rPr>
                        <a:t>Volwassenen</a:t>
                      </a:r>
                    </a:p>
                  </a:txBody>
                  <a:tcPr anchor="ctr"/>
                </a:tc>
                <a:tc>
                  <a:txBody>
                    <a:bodyPr/>
                    <a:lstStyle/>
                    <a:p>
                      <a:pPr lvl="0">
                        <a:lnSpc>
                          <a:spcPct val="100000"/>
                        </a:lnSpc>
                        <a:buNone/>
                      </a:pPr>
                      <a:r>
                        <a:rPr lang="nl-NL" sz="2400" dirty="0">
                          <a:effectLst/>
                        </a:rPr>
                        <a:t>12-18</a:t>
                      </a:r>
                    </a:p>
                  </a:txBody>
                  <a:tcPr anchor="ctr"/>
                </a:tc>
                <a:extLst>
                  <a:ext uri="{0D108BD9-81ED-4DB2-BD59-A6C34878D82A}">
                    <a16:rowId xmlns:a16="http://schemas.microsoft.com/office/drawing/2014/main" val="4219312073"/>
                  </a:ext>
                </a:extLst>
              </a:tr>
            </a:tbl>
          </a:graphicData>
        </a:graphic>
      </p:graphicFrame>
    </p:spTree>
    <p:extLst>
      <p:ext uri="{BB962C8B-B14F-4D97-AF65-F5344CB8AC3E}">
        <p14:creationId xmlns:p14="http://schemas.microsoft.com/office/powerpoint/2010/main" val="198301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9A9F9-D14A-4B35-83EE-0BCC2392CF72}"/>
              </a:ext>
            </a:extLst>
          </p:cNvPr>
          <p:cNvSpPr>
            <a:spLocks noGrp="1"/>
          </p:cNvSpPr>
          <p:nvPr>
            <p:ph type="title"/>
          </p:nvPr>
        </p:nvSpPr>
        <p:spPr/>
        <p:txBody>
          <a:bodyPr/>
          <a:lstStyle/>
          <a:p>
            <a:r>
              <a:rPr lang="nl-NL" dirty="0"/>
              <a:t>Andere afwijkingen in de ademhaling</a:t>
            </a:r>
          </a:p>
        </p:txBody>
      </p:sp>
      <p:sp>
        <p:nvSpPr>
          <p:cNvPr id="3" name="Tijdelijke aanduiding voor inhoud 2">
            <a:extLst>
              <a:ext uri="{FF2B5EF4-FFF2-40B4-BE49-F238E27FC236}">
                <a16:creationId xmlns:a16="http://schemas.microsoft.com/office/drawing/2014/main" id="{E9FB0741-ABBA-46A4-9F56-658A09342291}"/>
              </a:ext>
            </a:extLst>
          </p:cNvPr>
          <p:cNvSpPr>
            <a:spLocks noGrp="1"/>
          </p:cNvSpPr>
          <p:nvPr>
            <p:ph idx="1"/>
          </p:nvPr>
        </p:nvSpPr>
        <p:spPr>
          <a:xfrm>
            <a:off x="667456" y="1895166"/>
            <a:ext cx="11029615" cy="3634486"/>
          </a:xfrm>
        </p:spPr>
        <p:txBody>
          <a:bodyPr/>
          <a:lstStyle/>
          <a:p>
            <a:pPr marL="0" indent="0">
              <a:buNone/>
            </a:pPr>
            <a:r>
              <a:rPr lang="nl-NL" dirty="0">
                <a:ea typeface="+mn-lt"/>
                <a:cs typeface="+mn-lt"/>
              </a:rPr>
              <a:t>Behalve de frequentie kunnen er ook andere aspecten aan de ademhaling gemeten worden, zoals:</a:t>
            </a:r>
            <a:endParaRPr lang="nl-NL" dirty="0"/>
          </a:p>
          <a:p>
            <a:pPr marL="305435" indent="-305435"/>
            <a:r>
              <a:rPr lang="nl-NL" dirty="0">
                <a:ea typeface="+mn-lt"/>
                <a:cs typeface="+mn-lt"/>
              </a:rPr>
              <a:t>Diepte</a:t>
            </a:r>
          </a:p>
          <a:p>
            <a:pPr marL="305435" indent="-305435"/>
            <a:r>
              <a:rPr lang="nl-NL" dirty="0">
                <a:ea typeface="+mn-lt"/>
                <a:cs typeface="+mn-lt"/>
              </a:rPr>
              <a:t>Geluid (rochelen, piepen enz.)</a:t>
            </a:r>
          </a:p>
          <a:p>
            <a:pPr marL="305435" indent="-305435"/>
            <a:r>
              <a:rPr lang="nl-NL" dirty="0">
                <a:ea typeface="+mn-lt"/>
                <a:cs typeface="+mn-lt"/>
              </a:rPr>
              <a:t>Adembeweging (</a:t>
            </a:r>
            <a:r>
              <a:rPr lang="nl-NL" dirty="0" err="1">
                <a:ea typeface="+mn-lt"/>
                <a:cs typeface="+mn-lt"/>
              </a:rPr>
              <a:t>neusvleugelen</a:t>
            </a:r>
            <a:r>
              <a:rPr lang="nl-NL" dirty="0">
                <a:ea typeface="+mn-lt"/>
                <a:cs typeface="+mn-lt"/>
              </a:rPr>
              <a:t>, sterkte borst- en buikbewegingen enz.)</a:t>
            </a:r>
          </a:p>
          <a:p>
            <a:pPr marL="305435" indent="-305435"/>
            <a:r>
              <a:rPr lang="nl-NL" dirty="0">
                <a:ea typeface="+mn-lt"/>
                <a:cs typeface="+mn-lt"/>
              </a:rPr>
              <a:t>Regelmaat</a:t>
            </a:r>
          </a:p>
          <a:p>
            <a:pPr marL="305435" indent="-305435"/>
            <a:r>
              <a:rPr lang="nl-NL" dirty="0">
                <a:ea typeface="+mn-lt"/>
                <a:cs typeface="+mn-lt"/>
              </a:rPr>
              <a:t>Onaangename geur</a:t>
            </a:r>
            <a:endParaRPr lang="nl-NL" dirty="0"/>
          </a:p>
        </p:txBody>
      </p:sp>
    </p:spTree>
    <p:extLst>
      <p:ext uri="{BB962C8B-B14F-4D97-AF65-F5344CB8AC3E}">
        <p14:creationId xmlns:p14="http://schemas.microsoft.com/office/powerpoint/2010/main" val="132589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10008-482C-4055-951E-C3EACCF7D387}"/>
              </a:ext>
            </a:extLst>
          </p:cNvPr>
          <p:cNvSpPr>
            <a:spLocks noGrp="1"/>
          </p:cNvSpPr>
          <p:nvPr>
            <p:ph type="title"/>
          </p:nvPr>
        </p:nvSpPr>
        <p:spPr>
          <a:xfrm>
            <a:off x="653079" y="601514"/>
            <a:ext cx="11029616" cy="1188720"/>
          </a:xfrm>
        </p:spPr>
        <p:txBody>
          <a:bodyPr/>
          <a:lstStyle/>
          <a:p>
            <a:r>
              <a:rPr lang="nl-NL" dirty="0"/>
              <a:t>Afwijkende ademhalingstypen</a:t>
            </a:r>
          </a:p>
        </p:txBody>
      </p:sp>
      <p:sp>
        <p:nvSpPr>
          <p:cNvPr id="3" name="Tijdelijke aanduiding voor inhoud 2">
            <a:extLst>
              <a:ext uri="{FF2B5EF4-FFF2-40B4-BE49-F238E27FC236}">
                <a16:creationId xmlns:a16="http://schemas.microsoft.com/office/drawing/2014/main" id="{DC7A129D-A683-4587-A8AA-2C8C3BE5AE7A}"/>
              </a:ext>
            </a:extLst>
          </p:cNvPr>
          <p:cNvSpPr>
            <a:spLocks noGrp="1"/>
          </p:cNvSpPr>
          <p:nvPr>
            <p:ph idx="1"/>
          </p:nvPr>
        </p:nvSpPr>
        <p:spPr>
          <a:xfrm>
            <a:off x="581192" y="1492600"/>
            <a:ext cx="11029615" cy="3634486"/>
          </a:xfrm>
        </p:spPr>
        <p:txBody>
          <a:bodyPr/>
          <a:lstStyle/>
          <a:p>
            <a:pPr marL="305435" indent="-305435">
              <a:spcBef>
                <a:spcPts val="600"/>
              </a:spcBef>
              <a:spcAft>
                <a:spcPts val="0"/>
              </a:spcAft>
            </a:pPr>
            <a:endParaRPr lang="nl-NL" dirty="0">
              <a:ea typeface="+mn-lt"/>
              <a:cs typeface="+mn-lt"/>
            </a:endParaRPr>
          </a:p>
          <a:p>
            <a:pPr marL="305435" indent="-305435">
              <a:spcBef>
                <a:spcPts val="600"/>
              </a:spcBef>
              <a:spcAft>
                <a:spcPts val="0"/>
              </a:spcAft>
            </a:pPr>
            <a:r>
              <a:rPr lang="nl-NL" dirty="0">
                <a:ea typeface="+mn-lt"/>
                <a:cs typeface="+mn-lt"/>
              </a:rPr>
              <a:t>Ademhaling volgens </a:t>
            </a:r>
            <a:r>
              <a:rPr lang="nl-NL" b="1" dirty="0" err="1">
                <a:ea typeface="+mn-lt"/>
                <a:cs typeface="+mn-lt"/>
              </a:rPr>
              <a:t>Cheyne-Stokes</a:t>
            </a:r>
            <a:r>
              <a:rPr lang="nl-NL" dirty="0">
                <a:ea typeface="+mn-lt"/>
                <a:cs typeface="+mn-lt"/>
              </a:rPr>
              <a:t> (onregelmatige, schoksgewijze ademhalingen met langere periodes van apnoe, ademvolume daalt)</a:t>
            </a:r>
            <a:endParaRPr lang="en-US">
              <a:ea typeface="+mn-lt"/>
              <a:cs typeface="+mn-lt"/>
            </a:endParaRPr>
          </a:p>
          <a:p>
            <a:pPr marL="305435" indent="-305435">
              <a:spcBef>
                <a:spcPts val="600"/>
              </a:spcBef>
              <a:spcAft>
                <a:spcPts val="0"/>
              </a:spcAft>
            </a:pPr>
            <a:endParaRPr lang="nl-NL" dirty="0">
              <a:ea typeface="+mn-lt"/>
              <a:cs typeface="+mn-lt"/>
            </a:endParaRPr>
          </a:p>
          <a:p>
            <a:pPr marL="305435" indent="-305435">
              <a:spcBef>
                <a:spcPts val="600"/>
              </a:spcBef>
              <a:spcAft>
                <a:spcPts val="0"/>
              </a:spcAft>
            </a:pPr>
            <a:r>
              <a:rPr lang="nl-NL" dirty="0">
                <a:ea typeface="+mn-lt"/>
                <a:cs typeface="+mn-lt"/>
              </a:rPr>
              <a:t>Ademhaling volgens </a:t>
            </a:r>
            <a:r>
              <a:rPr lang="nl-NL" b="1" dirty="0" err="1">
                <a:ea typeface="+mn-lt"/>
                <a:cs typeface="+mn-lt"/>
              </a:rPr>
              <a:t>Kussmaul</a:t>
            </a:r>
            <a:r>
              <a:rPr lang="nl-NL" b="1" dirty="0">
                <a:ea typeface="+mn-lt"/>
                <a:cs typeface="+mn-lt"/>
              </a:rPr>
              <a:t> </a:t>
            </a:r>
            <a:r>
              <a:rPr lang="nl-NL" dirty="0">
                <a:ea typeface="+mn-lt"/>
                <a:cs typeface="+mn-lt"/>
              </a:rPr>
              <a:t>(zeer diepe, regelmatige ademhaling)</a:t>
            </a:r>
            <a:endParaRPr lang="nl-NL">
              <a:ea typeface="+mn-lt"/>
              <a:cs typeface="+mn-lt"/>
            </a:endParaRPr>
          </a:p>
          <a:p>
            <a:pPr marL="305435" indent="-305435">
              <a:spcBef>
                <a:spcPts val="600"/>
              </a:spcBef>
              <a:spcAft>
                <a:spcPts val="0"/>
              </a:spcAft>
            </a:pPr>
            <a:r>
              <a:rPr lang="nl-NL" dirty="0">
                <a:ea typeface="+mn-lt"/>
                <a:cs typeface="+mn-lt"/>
              </a:rPr>
              <a:t>Ademhaling volgens</a:t>
            </a:r>
            <a:r>
              <a:rPr lang="nl-NL" b="1" dirty="0">
                <a:ea typeface="+mn-lt"/>
                <a:cs typeface="+mn-lt"/>
              </a:rPr>
              <a:t> </a:t>
            </a:r>
            <a:r>
              <a:rPr lang="nl-NL" b="1" dirty="0" err="1">
                <a:ea typeface="+mn-lt"/>
                <a:cs typeface="+mn-lt"/>
              </a:rPr>
              <a:t>Biot</a:t>
            </a:r>
            <a:r>
              <a:rPr lang="nl-NL" dirty="0">
                <a:ea typeface="+mn-lt"/>
                <a:cs typeface="+mn-lt"/>
              </a:rPr>
              <a:t> (regelmatig stijgen en dalen in frequentie van de ademhaling met tussenperiodes van apnoe)</a:t>
            </a:r>
            <a:endParaRPr lang="en-US">
              <a:ea typeface="+mn-lt"/>
              <a:cs typeface="+mn-lt"/>
            </a:endParaRPr>
          </a:p>
        </p:txBody>
      </p:sp>
    </p:spTree>
    <p:extLst>
      <p:ext uri="{BB962C8B-B14F-4D97-AF65-F5344CB8AC3E}">
        <p14:creationId xmlns:p14="http://schemas.microsoft.com/office/powerpoint/2010/main" val="1325022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ABAF25-52EC-4C0C-B3AE-72CAA7FAD10A}"/>
              </a:ext>
            </a:extLst>
          </p:cNvPr>
          <p:cNvSpPr>
            <a:spLocks noGrp="1"/>
          </p:cNvSpPr>
          <p:nvPr>
            <p:ph type="title"/>
          </p:nvPr>
        </p:nvSpPr>
        <p:spPr>
          <a:xfrm>
            <a:off x="581192" y="1507414"/>
            <a:ext cx="5120255" cy="3903332"/>
          </a:xfrm>
        </p:spPr>
        <p:txBody>
          <a:bodyPr anchor="t">
            <a:normAutofit/>
          </a:bodyPr>
          <a:lstStyle/>
          <a:p>
            <a:r>
              <a:rPr lang="nl-NL" sz="4000">
                <a:solidFill>
                  <a:schemeClr val="tx1">
                    <a:lumMod val="85000"/>
                    <a:lumOff val="15000"/>
                  </a:schemeClr>
                </a:solidFill>
              </a:rPr>
              <a:t>Benodigdheden en werkwijze meten van de ademhaling</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5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6DB315BC-19E4-4106-B25D-63AF358D4F24}"/>
              </a:ext>
            </a:extLst>
          </p:cNvPr>
          <p:cNvSpPr>
            <a:spLocks noGrp="1"/>
          </p:cNvSpPr>
          <p:nvPr>
            <p:ph idx="1"/>
          </p:nvPr>
        </p:nvSpPr>
        <p:spPr>
          <a:xfrm>
            <a:off x="6441743" y="1507415"/>
            <a:ext cx="5169064" cy="3903331"/>
          </a:xfrm>
          <a:ln w="57150">
            <a:noFill/>
          </a:ln>
        </p:spPr>
        <p:txBody>
          <a:bodyPr anchor="t">
            <a:normAutofit/>
          </a:bodyPr>
          <a:lstStyle/>
          <a:p>
            <a:pPr marL="0" indent="0">
              <a:lnSpc>
                <a:spcPct val="90000"/>
              </a:lnSpc>
              <a:buNone/>
            </a:pPr>
            <a:r>
              <a:rPr lang="nl-NL" sz="1400" b="1" dirty="0"/>
              <a:t>Benodigdheden:</a:t>
            </a:r>
            <a:endParaRPr lang="nl-NL" sz="1400" dirty="0"/>
          </a:p>
          <a:p>
            <a:pPr marL="305435" indent="-305435">
              <a:lnSpc>
                <a:spcPct val="90000"/>
              </a:lnSpc>
            </a:pPr>
            <a:r>
              <a:rPr lang="nl-NL" sz="1400" dirty="0"/>
              <a:t>Pen en papier</a:t>
            </a:r>
          </a:p>
          <a:p>
            <a:pPr marL="305435" indent="-305435">
              <a:lnSpc>
                <a:spcPct val="90000"/>
              </a:lnSpc>
            </a:pPr>
            <a:r>
              <a:rPr lang="nl-NL" sz="1400" dirty="0"/>
              <a:t>Polsteller, horloge met secondewijzer of een stopwatch</a:t>
            </a:r>
          </a:p>
          <a:p>
            <a:pPr marL="0" indent="0">
              <a:lnSpc>
                <a:spcPct val="90000"/>
              </a:lnSpc>
              <a:buNone/>
            </a:pPr>
            <a:r>
              <a:rPr lang="nl-NL" sz="1400" b="1" dirty="0"/>
              <a:t>Werkwijze:</a:t>
            </a:r>
            <a:endParaRPr lang="nl-NL" sz="1400" dirty="0"/>
          </a:p>
          <a:p>
            <a:pPr marL="305435" indent="-305435">
              <a:lnSpc>
                <a:spcPct val="90000"/>
              </a:lnSpc>
              <a:spcBef>
                <a:spcPts val="600"/>
              </a:spcBef>
              <a:spcAft>
                <a:spcPts val="0"/>
              </a:spcAft>
              <a:buFont typeface="Wingdings 2"/>
            </a:pPr>
            <a:r>
              <a:rPr lang="nl-NL" sz="1400" dirty="0">
                <a:ea typeface="+mn-lt"/>
                <a:cs typeface="+mn-lt"/>
              </a:rPr>
              <a:t>Laat de cliënt rustig zitten of liggen</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Pak de pols van de cliënt en vertel </a:t>
            </a:r>
            <a:r>
              <a:rPr lang="nl-NL" sz="1400" b="1" dirty="0"/>
              <a:t>NIET</a:t>
            </a:r>
            <a:r>
              <a:rPr lang="nl-NL" sz="1400" b="1" dirty="0">
                <a:ea typeface="+mn-lt"/>
                <a:cs typeface="+mn-lt"/>
              </a:rPr>
              <a:t> </a:t>
            </a:r>
            <a:r>
              <a:rPr lang="nl-NL" sz="1400" dirty="0">
                <a:ea typeface="+mn-lt"/>
                <a:cs typeface="+mn-lt"/>
              </a:rPr>
              <a:t>dat de ademhaling wordt geteld</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Observeer ondertussen de ademhaling</a:t>
            </a:r>
            <a:endParaRPr lang="en-US" sz="1400" dirty="0">
              <a:ea typeface="+mn-lt"/>
              <a:cs typeface="+mn-lt"/>
            </a:endParaRPr>
          </a:p>
          <a:p>
            <a:pPr marL="305435" indent="-305435">
              <a:lnSpc>
                <a:spcPct val="90000"/>
              </a:lnSpc>
              <a:spcBef>
                <a:spcPts val="600"/>
              </a:spcBef>
              <a:spcAft>
                <a:spcPts val="0"/>
              </a:spcAft>
              <a:buFont typeface="Wingdings 2"/>
            </a:pPr>
            <a:r>
              <a:rPr lang="nl-NL" sz="1400" dirty="0" err="1">
                <a:ea typeface="+mn-lt"/>
                <a:cs typeface="+mn-lt"/>
              </a:rPr>
              <a:t>Één</a:t>
            </a:r>
            <a:r>
              <a:rPr lang="nl-NL" sz="1400" dirty="0">
                <a:ea typeface="+mn-lt"/>
                <a:cs typeface="+mn-lt"/>
              </a:rPr>
              <a:t> ademhaling bestaat uit inademing, uitademing en rust</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de inademingen</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30 of 60 seconden (bij 30 seconden de uitslag 2 x doen) en noteer de uitslag</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bij onregelmatige ademhaling altijd 60 seconden en noteer ook dat de ademhaling onregelmatig is (</a:t>
            </a:r>
            <a:r>
              <a:rPr lang="nl-NL" sz="1400" dirty="0" err="1">
                <a:ea typeface="+mn-lt"/>
                <a:cs typeface="+mn-lt"/>
              </a:rPr>
              <a:t>irr</a:t>
            </a:r>
            <a:r>
              <a:rPr lang="nl-NL" sz="1400" dirty="0">
                <a:ea typeface="+mn-lt"/>
                <a:cs typeface="+mn-lt"/>
              </a:rPr>
              <a:t>.)</a:t>
            </a:r>
            <a:endParaRPr lang="nl-NL" sz="1400" dirty="0"/>
          </a:p>
          <a:p>
            <a:pPr marL="305435" indent="-305435">
              <a:lnSpc>
                <a:spcPct val="90000"/>
              </a:lnSpc>
            </a:pPr>
            <a:endParaRPr lang="nl-NL" sz="1400"/>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5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2082319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00B854B9-9CCC-4502-9CC9-8DFC731CF6AC}"/>
              </a:ext>
            </a:extLst>
          </p:cNvPr>
          <p:cNvSpPr>
            <a:spLocks noGrp="1"/>
          </p:cNvSpPr>
          <p:nvPr>
            <p:ph type="title"/>
          </p:nvPr>
        </p:nvSpPr>
        <p:spPr/>
        <p:txBody>
          <a:bodyPr/>
          <a:lstStyle/>
          <a:p>
            <a:r>
              <a:rPr lang="nl-NL" dirty="0"/>
              <a:t>Longfunctie meten – peakflow/spirometrie</a:t>
            </a:r>
          </a:p>
        </p:txBody>
      </p:sp>
      <p:sp>
        <p:nvSpPr>
          <p:cNvPr id="8" name="Tijdelijke aanduiding voor tekst 7">
            <a:extLst>
              <a:ext uri="{FF2B5EF4-FFF2-40B4-BE49-F238E27FC236}">
                <a16:creationId xmlns:a16="http://schemas.microsoft.com/office/drawing/2014/main" id="{9259A63C-4BBD-4E2D-A679-43ED6387121B}"/>
              </a:ext>
            </a:extLst>
          </p:cNvPr>
          <p:cNvSpPr>
            <a:spLocks noGrp="1"/>
          </p:cNvSpPr>
          <p:nvPr>
            <p:ph type="body" idx="1"/>
          </p:nvPr>
        </p:nvSpPr>
        <p:spPr/>
        <p:txBody>
          <a:bodyPr/>
          <a:lstStyle/>
          <a:p>
            <a:r>
              <a:rPr lang="nl-NL" dirty="0"/>
              <a:t>Astma</a:t>
            </a:r>
          </a:p>
        </p:txBody>
      </p:sp>
      <p:sp>
        <p:nvSpPr>
          <p:cNvPr id="9" name="Tijdelijke aanduiding voor inhoud 8">
            <a:extLst>
              <a:ext uri="{FF2B5EF4-FFF2-40B4-BE49-F238E27FC236}">
                <a16:creationId xmlns:a16="http://schemas.microsoft.com/office/drawing/2014/main" id="{AF101408-5E37-4AC2-B412-512636E4B1B9}"/>
              </a:ext>
            </a:extLst>
          </p:cNvPr>
          <p:cNvSpPr>
            <a:spLocks noGrp="1"/>
          </p:cNvSpPr>
          <p:nvPr>
            <p:ph sz="half" idx="2"/>
          </p:nvPr>
        </p:nvSpPr>
        <p:spPr>
          <a:xfrm>
            <a:off x="581194" y="2926052"/>
            <a:ext cx="5194766" cy="3568266"/>
          </a:xfrm>
        </p:spPr>
        <p:txBody>
          <a:bodyPr>
            <a:normAutofit lnSpcReduction="10000"/>
          </a:bodyPr>
          <a:lstStyle/>
          <a:p>
            <a:r>
              <a:rPr lang="nl-NL" b="1" dirty="0"/>
              <a:t>Reactie van de luchtwegen op bepaalde prikkels</a:t>
            </a:r>
          </a:p>
          <a:p>
            <a:r>
              <a:rPr lang="nl-NL" dirty="0"/>
              <a:t>Vooral onder de 40 jaar </a:t>
            </a:r>
          </a:p>
          <a:p>
            <a:r>
              <a:rPr lang="nl-NL" dirty="0">
                <a:latin typeface="Calibri"/>
                <a:ea typeface="Calibri"/>
                <a:cs typeface="Times New Roman"/>
              </a:rPr>
              <a:t>Klachtenvrije periodes (benauwdheid, piepende ademhaling, hoesten en opgeven van (taai) slijm)</a:t>
            </a:r>
          </a:p>
          <a:p>
            <a:pPr marL="342900" lvl="0" indent="-342900">
              <a:lnSpc>
                <a:spcPct val="115000"/>
              </a:lnSpc>
              <a:spcAft>
                <a:spcPts val="0"/>
              </a:spcAft>
              <a:buFont typeface="Symbol"/>
              <a:buChar char=""/>
            </a:pPr>
            <a:r>
              <a:rPr lang="nl-NL" dirty="0">
                <a:latin typeface="Calibri"/>
                <a:ea typeface="Calibri"/>
                <a:cs typeface="Times New Roman"/>
              </a:rPr>
              <a:t>Soms klachten bij inspanning</a:t>
            </a:r>
          </a:p>
          <a:p>
            <a:pPr marL="342900" lvl="0" indent="-342900">
              <a:lnSpc>
                <a:spcPct val="115000"/>
              </a:lnSpc>
              <a:spcAft>
                <a:spcPts val="0"/>
              </a:spcAft>
              <a:buFont typeface="Symbol"/>
              <a:buChar char=""/>
            </a:pPr>
            <a:r>
              <a:rPr lang="nl-NL" dirty="0">
                <a:latin typeface="Calibri"/>
                <a:ea typeface="Calibri"/>
                <a:cs typeface="Times New Roman"/>
              </a:rPr>
              <a:t>Benauwdheid in de regel goed op te heffen met medicijnen</a:t>
            </a:r>
          </a:p>
          <a:p>
            <a:pPr marL="342900" lvl="0" indent="-342900">
              <a:lnSpc>
                <a:spcPct val="115000"/>
              </a:lnSpc>
              <a:spcAft>
                <a:spcPts val="0"/>
              </a:spcAft>
              <a:buFont typeface="Symbol"/>
              <a:buChar char=""/>
            </a:pPr>
            <a:r>
              <a:rPr lang="nl-NL" dirty="0">
                <a:latin typeface="Calibri"/>
                <a:ea typeface="Calibri"/>
                <a:cs typeface="Times New Roman"/>
              </a:rPr>
              <a:t>Atopische constitutie (=erfelijke aanleg)</a:t>
            </a:r>
          </a:p>
          <a:p>
            <a:pPr marL="342900" lvl="0" indent="-342900">
              <a:lnSpc>
                <a:spcPct val="115000"/>
              </a:lnSpc>
              <a:spcAft>
                <a:spcPts val="0"/>
              </a:spcAft>
              <a:buFont typeface="Symbol"/>
              <a:buChar char=""/>
            </a:pPr>
            <a:r>
              <a:rPr lang="nl-NL" dirty="0">
                <a:latin typeface="Calibri"/>
                <a:ea typeface="Calibri"/>
                <a:cs typeface="Times New Roman"/>
              </a:rPr>
              <a:t>Geen of weinig longbeschadiging</a:t>
            </a:r>
          </a:p>
          <a:p>
            <a:endParaRPr lang="nl-NL" dirty="0"/>
          </a:p>
        </p:txBody>
      </p:sp>
      <p:sp>
        <p:nvSpPr>
          <p:cNvPr id="10" name="Tijdelijke aanduiding voor tekst 9">
            <a:extLst>
              <a:ext uri="{FF2B5EF4-FFF2-40B4-BE49-F238E27FC236}">
                <a16:creationId xmlns:a16="http://schemas.microsoft.com/office/drawing/2014/main" id="{6486F990-89E0-4787-AAF3-D5EF2C481586}"/>
              </a:ext>
            </a:extLst>
          </p:cNvPr>
          <p:cNvSpPr>
            <a:spLocks noGrp="1"/>
          </p:cNvSpPr>
          <p:nvPr>
            <p:ph type="body" sz="quarter" idx="3"/>
          </p:nvPr>
        </p:nvSpPr>
        <p:spPr/>
        <p:txBody>
          <a:bodyPr/>
          <a:lstStyle/>
          <a:p>
            <a:r>
              <a:rPr lang="nl-NL" dirty="0"/>
              <a:t>COPD </a:t>
            </a:r>
            <a:r>
              <a:rPr lang="nl-NL" dirty="0" err="1"/>
              <a:t>Cronic</a:t>
            </a:r>
            <a:r>
              <a:rPr lang="nl-NL" dirty="0"/>
              <a:t> </a:t>
            </a:r>
            <a:r>
              <a:rPr lang="nl-NL" dirty="0" err="1"/>
              <a:t>Obstructive</a:t>
            </a:r>
            <a:r>
              <a:rPr lang="nl-NL" dirty="0"/>
              <a:t> </a:t>
            </a:r>
            <a:r>
              <a:rPr lang="nl-NL" dirty="0" err="1"/>
              <a:t>Pulmonary</a:t>
            </a:r>
            <a:r>
              <a:rPr lang="nl-NL" dirty="0"/>
              <a:t> </a:t>
            </a:r>
            <a:r>
              <a:rPr lang="nl-NL" dirty="0" err="1"/>
              <a:t>disease</a:t>
            </a:r>
            <a:endParaRPr lang="nl-NL" dirty="0"/>
          </a:p>
        </p:txBody>
      </p:sp>
      <p:sp>
        <p:nvSpPr>
          <p:cNvPr id="11" name="Tijdelijke aanduiding voor inhoud 10">
            <a:extLst>
              <a:ext uri="{FF2B5EF4-FFF2-40B4-BE49-F238E27FC236}">
                <a16:creationId xmlns:a16="http://schemas.microsoft.com/office/drawing/2014/main" id="{6ABB11FF-22E3-41A1-A017-5CC7B4B8D9A9}"/>
              </a:ext>
            </a:extLst>
          </p:cNvPr>
          <p:cNvSpPr>
            <a:spLocks noGrp="1"/>
          </p:cNvSpPr>
          <p:nvPr>
            <p:ph sz="quarter" idx="4"/>
          </p:nvPr>
        </p:nvSpPr>
        <p:spPr>
          <a:xfrm>
            <a:off x="6416037" y="2926052"/>
            <a:ext cx="5194771" cy="3661784"/>
          </a:xfrm>
        </p:spPr>
        <p:txBody>
          <a:bodyPr>
            <a:normAutofit lnSpcReduction="10000"/>
          </a:bodyPr>
          <a:lstStyle/>
          <a:p>
            <a:r>
              <a:rPr lang="nl-NL" b="1" dirty="0"/>
              <a:t>Chronische bronchitis</a:t>
            </a:r>
          </a:p>
          <a:p>
            <a:r>
              <a:rPr lang="nl-NL" b="1" dirty="0"/>
              <a:t>Longemfyseem</a:t>
            </a:r>
          </a:p>
          <a:p>
            <a:pPr marL="342900" lvl="0" indent="-342900">
              <a:lnSpc>
                <a:spcPct val="115000"/>
              </a:lnSpc>
              <a:spcAft>
                <a:spcPts val="0"/>
              </a:spcAft>
              <a:buFont typeface="Symbol"/>
              <a:buChar char=""/>
            </a:pPr>
            <a:r>
              <a:rPr lang="nl-NL" dirty="0">
                <a:latin typeface="Calibri"/>
                <a:ea typeface="Calibri"/>
                <a:cs typeface="Times New Roman"/>
              </a:rPr>
              <a:t>Vooral boven de 40 jaar</a:t>
            </a:r>
          </a:p>
          <a:p>
            <a:pPr marL="342900" lvl="0" indent="-342900">
              <a:lnSpc>
                <a:spcPct val="115000"/>
              </a:lnSpc>
              <a:spcAft>
                <a:spcPts val="0"/>
              </a:spcAft>
              <a:buFont typeface="Symbol"/>
              <a:buChar char=""/>
            </a:pPr>
            <a:r>
              <a:rPr lang="nl-NL" dirty="0">
                <a:latin typeface="Calibri"/>
                <a:ea typeface="Calibri"/>
                <a:cs typeface="Times New Roman"/>
              </a:rPr>
              <a:t>Altijd klachten (dagelijks hoesten en veel slijm opgeven, kortademigheid)</a:t>
            </a:r>
          </a:p>
          <a:p>
            <a:pPr marL="342900" lvl="0" indent="-342900">
              <a:lnSpc>
                <a:spcPct val="115000"/>
              </a:lnSpc>
              <a:spcAft>
                <a:spcPts val="0"/>
              </a:spcAft>
              <a:buFont typeface="Symbol"/>
              <a:buChar char=""/>
            </a:pPr>
            <a:r>
              <a:rPr lang="nl-NL" dirty="0">
                <a:latin typeface="Calibri"/>
                <a:ea typeface="Calibri"/>
                <a:cs typeface="Times New Roman"/>
              </a:rPr>
              <a:t>Altijd benauwd bij inspanning</a:t>
            </a:r>
          </a:p>
          <a:p>
            <a:pPr marL="342900" lvl="0" indent="-342900">
              <a:lnSpc>
                <a:spcPct val="115000"/>
              </a:lnSpc>
              <a:spcAft>
                <a:spcPts val="0"/>
              </a:spcAft>
              <a:buFont typeface="Symbol"/>
              <a:buChar char=""/>
            </a:pPr>
            <a:r>
              <a:rPr lang="nl-NL" dirty="0">
                <a:latin typeface="Calibri"/>
                <a:ea typeface="Calibri"/>
                <a:cs typeface="Times New Roman"/>
              </a:rPr>
              <a:t>Benauwdheid vaak moeilijk op te heffen; soms zuurstof nodig</a:t>
            </a:r>
          </a:p>
          <a:p>
            <a:pPr marL="342900" lvl="0" indent="-342900">
              <a:lnSpc>
                <a:spcPct val="115000"/>
              </a:lnSpc>
              <a:spcAft>
                <a:spcPts val="0"/>
              </a:spcAft>
              <a:buFont typeface="Symbol"/>
              <a:buChar char=""/>
            </a:pPr>
            <a:r>
              <a:rPr lang="nl-NL" dirty="0">
                <a:latin typeface="Calibri"/>
                <a:ea typeface="Calibri"/>
                <a:cs typeface="Times New Roman"/>
              </a:rPr>
              <a:t>Roken voornaamste oorzaak</a:t>
            </a:r>
          </a:p>
          <a:p>
            <a:pPr marL="342900" lvl="0" indent="-342900">
              <a:lnSpc>
                <a:spcPct val="115000"/>
              </a:lnSpc>
              <a:spcAft>
                <a:spcPts val="0"/>
              </a:spcAft>
              <a:buFont typeface="Symbol"/>
              <a:buChar char=""/>
            </a:pPr>
            <a:r>
              <a:rPr lang="nl-NL" dirty="0">
                <a:latin typeface="Calibri"/>
                <a:ea typeface="Calibri"/>
                <a:cs typeface="Times New Roman"/>
              </a:rPr>
              <a:t>Door beschadiging geen rek meer in de longen</a:t>
            </a:r>
          </a:p>
          <a:p>
            <a:endParaRPr lang="nl-NL" dirty="0"/>
          </a:p>
        </p:txBody>
      </p:sp>
    </p:spTree>
    <p:extLst>
      <p:ext uri="{BB962C8B-B14F-4D97-AF65-F5344CB8AC3E}">
        <p14:creationId xmlns:p14="http://schemas.microsoft.com/office/powerpoint/2010/main" val="267633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ECF10EBA-81B4-4D9F-8E54-57297D8DFCAD}"/>
              </a:ext>
            </a:extLst>
          </p:cNvPr>
          <p:cNvSpPr>
            <a:spLocks noGrp="1"/>
          </p:cNvSpPr>
          <p:nvPr>
            <p:ph type="title"/>
          </p:nvPr>
        </p:nvSpPr>
        <p:spPr/>
        <p:txBody>
          <a:bodyPr/>
          <a:lstStyle/>
          <a:p>
            <a:r>
              <a:rPr lang="nl-NL" dirty="0"/>
              <a:t>Diagnostiek</a:t>
            </a:r>
          </a:p>
        </p:txBody>
      </p:sp>
      <p:sp>
        <p:nvSpPr>
          <p:cNvPr id="8" name="Tijdelijke aanduiding voor inhoud 7">
            <a:extLst>
              <a:ext uri="{FF2B5EF4-FFF2-40B4-BE49-F238E27FC236}">
                <a16:creationId xmlns:a16="http://schemas.microsoft.com/office/drawing/2014/main" id="{FF199587-440B-4C15-96E3-E8D7C346CA1D}"/>
              </a:ext>
            </a:extLst>
          </p:cNvPr>
          <p:cNvSpPr>
            <a:spLocks noGrp="1"/>
          </p:cNvSpPr>
          <p:nvPr>
            <p:ph idx="1"/>
          </p:nvPr>
        </p:nvSpPr>
        <p:spPr/>
        <p:txBody>
          <a:bodyPr>
            <a:normAutofit fontScale="92500" lnSpcReduction="10000"/>
          </a:bodyPr>
          <a:lstStyle/>
          <a:p>
            <a:pPr marL="274320" indent="-274320" fontAlgn="auto">
              <a:spcAft>
                <a:spcPts val="0"/>
              </a:spcAft>
              <a:buFont typeface="Wingdings"/>
              <a:buChar char=""/>
              <a:defRPr/>
            </a:pPr>
            <a:r>
              <a:rPr lang="nl-NL" dirty="0"/>
              <a:t>Anamnese: 	</a:t>
            </a:r>
          </a:p>
          <a:p>
            <a:pPr marL="640080" lvl="1" indent="-274320" fontAlgn="auto">
              <a:spcAft>
                <a:spcPts val="0"/>
              </a:spcAft>
              <a:buFont typeface="Wingdings 2"/>
              <a:buChar char=""/>
              <a:defRPr/>
            </a:pPr>
            <a:r>
              <a:rPr lang="nl-NL" sz="2400" dirty="0"/>
              <a:t> </a:t>
            </a:r>
            <a:r>
              <a:rPr lang="nl-NL" sz="1700" dirty="0"/>
              <a:t>de klachten</a:t>
            </a:r>
          </a:p>
          <a:p>
            <a:pPr marL="640080" lvl="1" indent="-274320" fontAlgn="auto">
              <a:spcAft>
                <a:spcPts val="0"/>
              </a:spcAft>
              <a:buFont typeface="Wingdings 2"/>
              <a:buChar char=""/>
              <a:defRPr/>
            </a:pPr>
            <a:r>
              <a:rPr lang="nl-NL" sz="1700" dirty="0"/>
              <a:t> uitlokkende factoren</a:t>
            </a:r>
          </a:p>
          <a:p>
            <a:pPr marL="640080" lvl="1" indent="-274320" fontAlgn="auto">
              <a:spcAft>
                <a:spcPts val="0"/>
              </a:spcAft>
              <a:buFont typeface="Wingdings 2"/>
              <a:buChar char=""/>
              <a:defRPr/>
            </a:pPr>
            <a:r>
              <a:rPr lang="nl-NL" sz="1700" dirty="0"/>
              <a:t> familie anamnese	</a:t>
            </a:r>
          </a:p>
          <a:p>
            <a:pPr marL="640080" lvl="1" indent="-274320" fontAlgn="auto">
              <a:spcAft>
                <a:spcPts val="0"/>
              </a:spcAft>
              <a:buFont typeface="Wingdings 2"/>
              <a:buChar char=""/>
              <a:defRPr/>
            </a:pPr>
            <a:r>
              <a:rPr lang="nl-NL" sz="1700" dirty="0"/>
              <a:t> allergie</a:t>
            </a:r>
          </a:p>
          <a:p>
            <a:pPr marL="640080" lvl="1" indent="-274320" fontAlgn="auto">
              <a:spcAft>
                <a:spcPts val="0"/>
              </a:spcAft>
              <a:buFont typeface="Wingdings 2"/>
              <a:buChar char=""/>
              <a:defRPr/>
            </a:pPr>
            <a:r>
              <a:rPr lang="nl-NL" sz="1700" dirty="0"/>
              <a:t> roken</a:t>
            </a:r>
          </a:p>
          <a:p>
            <a:pPr marL="274320" indent="-274320" fontAlgn="auto">
              <a:spcAft>
                <a:spcPts val="0"/>
              </a:spcAft>
              <a:buFont typeface="Wingdings"/>
              <a:buChar char=""/>
              <a:defRPr/>
            </a:pPr>
            <a:r>
              <a:rPr lang="nl-NL" dirty="0"/>
              <a:t>Lichamelijk onderzoek</a:t>
            </a:r>
          </a:p>
          <a:p>
            <a:pPr marL="274320" indent="-274320" fontAlgn="auto">
              <a:spcAft>
                <a:spcPts val="0"/>
              </a:spcAft>
              <a:buFont typeface="Wingdings"/>
              <a:buChar char=""/>
              <a:defRPr/>
            </a:pPr>
            <a:r>
              <a:rPr lang="nl-NL" dirty="0"/>
              <a:t>Piekstroommeting (astma)</a:t>
            </a:r>
          </a:p>
          <a:p>
            <a:pPr marL="274320" indent="-274320" fontAlgn="auto">
              <a:spcAft>
                <a:spcPts val="0"/>
              </a:spcAft>
              <a:buFont typeface="Wingdings"/>
              <a:buChar char=""/>
              <a:defRPr/>
            </a:pPr>
            <a:r>
              <a:rPr lang="nl-NL" dirty="0"/>
              <a:t>Longfunctieonderzoek/spirometrie (COPD)</a:t>
            </a:r>
          </a:p>
          <a:p>
            <a:pPr marL="274320" indent="-274320" fontAlgn="auto">
              <a:spcAft>
                <a:spcPts val="0"/>
              </a:spcAft>
              <a:buFont typeface="Wingdings"/>
              <a:buNone/>
              <a:defRPr/>
            </a:pPr>
            <a:r>
              <a:rPr lang="nl-NL" dirty="0"/>
              <a:t>    of bij bepaalde keuringen; o.a. brandweer, duikers</a:t>
            </a:r>
          </a:p>
          <a:p>
            <a:pPr marL="274320" indent="-274320" fontAlgn="auto">
              <a:spcAft>
                <a:spcPts val="0"/>
              </a:spcAft>
              <a:buFont typeface="Wingdings"/>
              <a:buChar char=""/>
              <a:defRPr/>
            </a:pPr>
            <a:r>
              <a:rPr lang="nl-NL" dirty="0"/>
              <a:t>Allergietest (astma)</a:t>
            </a:r>
          </a:p>
          <a:p>
            <a:pPr marL="274320" indent="-274320" fontAlgn="auto">
              <a:spcAft>
                <a:spcPts val="0"/>
              </a:spcAft>
              <a:buFont typeface="Wingdings"/>
              <a:buNone/>
              <a:defRPr/>
            </a:pPr>
            <a:r>
              <a:rPr lang="nl-NL" dirty="0"/>
              <a:t>    </a:t>
            </a:r>
            <a:endParaRPr lang="nl-NL" sz="2800" dirty="0"/>
          </a:p>
          <a:p>
            <a:endParaRPr lang="nl-NL" dirty="0"/>
          </a:p>
        </p:txBody>
      </p:sp>
    </p:spTree>
    <p:extLst>
      <p:ext uri="{BB962C8B-B14F-4D97-AF65-F5344CB8AC3E}">
        <p14:creationId xmlns:p14="http://schemas.microsoft.com/office/powerpoint/2010/main" val="3261598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259208-1044-4F20-A660-EE53D7215FA1}"/>
              </a:ext>
            </a:extLst>
          </p:cNvPr>
          <p:cNvSpPr>
            <a:spLocks noGrp="1"/>
          </p:cNvSpPr>
          <p:nvPr>
            <p:ph type="title"/>
          </p:nvPr>
        </p:nvSpPr>
        <p:spPr/>
        <p:txBody>
          <a:bodyPr/>
          <a:lstStyle/>
          <a:p>
            <a:endParaRPr lang="nl-NL" dirty="0"/>
          </a:p>
        </p:txBody>
      </p:sp>
      <p:sp>
        <p:nvSpPr>
          <p:cNvPr id="3" name="Tijdelijke aanduiding voor tekst 2">
            <a:extLst>
              <a:ext uri="{FF2B5EF4-FFF2-40B4-BE49-F238E27FC236}">
                <a16:creationId xmlns:a16="http://schemas.microsoft.com/office/drawing/2014/main" id="{97315CE2-7D45-42E0-AA1A-FF2A27DA715C}"/>
              </a:ext>
            </a:extLst>
          </p:cNvPr>
          <p:cNvSpPr>
            <a:spLocks noGrp="1"/>
          </p:cNvSpPr>
          <p:nvPr>
            <p:ph type="body" idx="1"/>
          </p:nvPr>
        </p:nvSpPr>
        <p:spPr/>
        <p:txBody>
          <a:bodyPr/>
          <a:lstStyle/>
          <a:p>
            <a:r>
              <a:rPr lang="nl-NL" dirty="0"/>
              <a:t>Peakflow</a:t>
            </a:r>
          </a:p>
        </p:txBody>
      </p:sp>
      <p:sp>
        <p:nvSpPr>
          <p:cNvPr id="4" name="Tijdelijke aanduiding voor inhoud 3">
            <a:extLst>
              <a:ext uri="{FF2B5EF4-FFF2-40B4-BE49-F238E27FC236}">
                <a16:creationId xmlns:a16="http://schemas.microsoft.com/office/drawing/2014/main" id="{94A079E0-8535-4E71-B947-9ED12CC5F3F0}"/>
              </a:ext>
            </a:extLst>
          </p:cNvPr>
          <p:cNvSpPr>
            <a:spLocks noGrp="1"/>
          </p:cNvSpPr>
          <p:nvPr>
            <p:ph sz="half" idx="2"/>
          </p:nvPr>
        </p:nvSpPr>
        <p:spPr/>
        <p:txBody>
          <a:bodyPr>
            <a:normAutofit fontScale="92500" lnSpcReduction="20000"/>
          </a:bodyPr>
          <a:lstStyle/>
          <a:p>
            <a:pPr marL="274320" indent="-274320" fontAlgn="auto">
              <a:lnSpc>
                <a:spcPct val="80000"/>
              </a:lnSpc>
              <a:spcAft>
                <a:spcPts val="0"/>
              </a:spcAft>
              <a:buFont typeface="Wingdings"/>
              <a:buChar char=""/>
              <a:defRPr/>
            </a:pPr>
            <a:r>
              <a:rPr lang="nl-NL" dirty="0"/>
              <a:t>Maximale stroomsnelheid van de uitademinglucht gemeten</a:t>
            </a:r>
          </a:p>
          <a:p>
            <a:pPr marL="274320" indent="-274320" fontAlgn="auto">
              <a:lnSpc>
                <a:spcPct val="80000"/>
              </a:lnSpc>
              <a:spcAft>
                <a:spcPts val="0"/>
              </a:spcAft>
              <a:buFont typeface="Wingdings"/>
              <a:buChar char=""/>
              <a:defRPr/>
            </a:pPr>
            <a:r>
              <a:rPr lang="nl-NL" dirty="0"/>
              <a:t>l/min</a:t>
            </a:r>
          </a:p>
          <a:p>
            <a:pPr marL="274320" indent="-274320" fontAlgn="auto">
              <a:lnSpc>
                <a:spcPct val="80000"/>
              </a:lnSpc>
              <a:spcAft>
                <a:spcPts val="0"/>
              </a:spcAft>
              <a:buFont typeface="Wingdings"/>
              <a:buChar char=""/>
              <a:defRPr/>
            </a:pPr>
            <a:r>
              <a:rPr lang="nl-NL" dirty="0"/>
              <a:t>Stellen diagnose astma, beloop en behandeling</a:t>
            </a:r>
          </a:p>
          <a:p>
            <a:pPr marL="274320" indent="-274320" fontAlgn="auto">
              <a:lnSpc>
                <a:spcPct val="80000"/>
              </a:lnSpc>
              <a:spcAft>
                <a:spcPts val="0"/>
              </a:spcAft>
              <a:buFont typeface="Wingdings"/>
              <a:buChar char=""/>
              <a:defRPr/>
            </a:pPr>
            <a:r>
              <a:rPr lang="nl-NL" dirty="0"/>
              <a:t>Normaalwaarde afhankelijk van leeftijd, lengte en gewicht</a:t>
            </a:r>
          </a:p>
          <a:p>
            <a:pPr marL="274320" indent="-274320" fontAlgn="auto">
              <a:lnSpc>
                <a:spcPct val="80000"/>
              </a:lnSpc>
              <a:spcAft>
                <a:spcPts val="0"/>
              </a:spcAft>
              <a:buFont typeface="Wingdings"/>
              <a:buChar char=""/>
              <a:defRPr/>
            </a:pPr>
            <a:r>
              <a:rPr lang="nl-NL" dirty="0"/>
              <a:t>3 maal staande blazen</a:t>
            </a:r>
          </a:p>
          <a:p>
            <a:pPr marL="274320" indent="-274320" fontAlgn="auto">
              <a:lnSpc>
                <a:spcPct val="80000"/>
              </a:lnSpc>
              <a:spcAft>
                <a:spcPts val="0"/>
              </a:spcAft>
              <a:buFont typeface="Wingdings"/>
              <a:buChar char=""/>
              <a:defRPr/>
            </a:pPr>
            <a:r>
              <a:rPr lang="nl-NL" dirty="0"/>
              <a:t>De hoogste van de 3 waarden telt</a:t>
            </a:r>
          </a:p>
          <a:p>
            <a:pPr marL="274320" indent="-274320" fontAlgn="auto">
              <a:lnSpc>
                <a:spcPct val="80000"/>
              </a:lnSpc>
              <a:spcAft>
                <a:spcPts val="0"/>
              </a:spcAft>
              <a:buFont typeface="Wingdings"/>
              <a:buChar char=""/>
              <a:defRPr/>
            </a:pPr>
            <a:r>
              <a:rPr lang="nl-NL" dirty="0"/>
              <a:t>Kort en krachtig uit ademen (produceren van een flinke luchtstoot)</a:t>
            </a:r>
          </a:p>
          <a:p>
            <a:pPr marL="274320" indent="-274320" fontAlgn="auto">
              <a:lnSpc>
                <a:spcPct val="80000"/>
              </a:lnSpc>
              <a:spcAft>
                <a:spcPts val="0"/>
              </a:spcAft>
              <a:buFont typeface="Wingdings"/>
              <a:buChar char=""/>
              <a:defRPr/>
            </a:pPr>
            <a:r>
              <a:rPr lang="nl-NL" dirty="0"/>
              <a:t>Piekstroomdagboek (in welke situaties verergert de astma, werken de medicijnen voldoende?)</a:t>
            </a:r>
          </a:p>
          <a:p>
            <a:pPr marL="274320" indent="-274320" fontAlgn="auto">
              <a:lnSpc>
                <a:spcPct val="80000"/>
              </a:lnSpc>
              <a:spcAft>
                <a:spcPts val="0"/>
              </a:spcAft>
              <a:buFont typeface="Wingdings"/>
              <a:buChar char=""/>
              <a:defRPr/>
            </a:pPr>
            <a:r>
              <a:rPr lang="nl-NL" dirty="0"/>
              <a:t>Als de luchtwegen vernauwd zijn, zoals bij astma, is de piekstroom verlaagd, omdat er als het ware niet zo snel kan worden uitgeademd.</a:t>
            </a:r>
          </a:p>
          <a:p>
            <a:endParaRPr lang="nl-NL" dirty="0"/>
          </a:p>
        </p:txBody>
      </p:sp>
      <p:sp>
        <p:nvSpPr>
          <p:cNvPr id="5" name="Tijdelijke aanduiding voor tekst 4">
            <a:extLst>
              <a:ext uri="{FF2B5EF4-FFF2-40B4-BE49-F238E27FC236}">
                <a16:creationId xmlns:a16="http://schemas.microsoft.com/office/drawing/2014/main" id="{46591007-2111-4938-B252-221131099B17}"/>
              </a:ext>
            </a:extLst>
          </p:cNvPr>
          <p:cNvSpPr>
            <a:spLocks noGrp="1"/>
          </p:cNvSpPr>
          <p:nvPr>
            <p:ph type="body" sz="quarter" idx="3"/>
          </p:nvPr>
        </p:nvSpPr>
        <p:spPr/>
        <p:txBody>
          <a:bodyPr/>
          <a:lstStyle/>
          <a:p>
            <a:r>
              <a:rPr lang="nl-NL" dirty="0"/>
              <a:t>Spirometrie</a:t>
            </a:r>
          </a:p>
        </p:txBody>
      </p:sp>
      <p:sp>
        <p:nvSpPr>
          <p:cNvPr id="6" name="Tijdelijke aanduiding voor inhoud 5">
            <a:extLst>
              <a:ext uri="{FF2B5EF4-FFF2-40B4-BE49-F238E27FC236}">
                <a16:creationId xmlns:a16="http://schemas.microsoft.com/office/drawing/2014/main" id="{D4FD081D-F924-4BA9-9CBA-81398734BEA6}"/>
              </a:ext>
            </a:extLst>
          </p:cNvPr>
          <p:cNvSpPr>
            <a:spLocks noGrp="1"/>
          </p:cNvSpPr>
          <p:nvPr>
            <p:ph sz="quarter" idx="4"/>
          </p:nvPr>
        </p:nvSpPr>
        <p:spPr/>
        <p:txBody>
          <a:bodyPr>
            <a:normAutofit fontScale="85000" lnSpcReduction="10000"/>
          </a:bodyPr>
          <a:lstStyle/>
          <a:p>
            <a:pPr>
              <a:lnSpc>
                <a:spcPct val="90000"/>
              </a:lnSpc>
            </a:pPr>
            <a:r>
              <a:rPr lang="nl-NL" dirty="0"/>
              <a:t>Geeft informatie over de longinhoud/vitale longcapaciteit</a:t>
            </a:r>
          </a:p>
          <a:p>
            <a:pPr>
              <a:lnSpc>
                <a:spcPct val="90000"/>
              </a:lnSpc>
            </a:pPr>
            <a:r>
              <a:rPr lang="nl-NL" dirty="0" err="1"/>
              <a:t>ccm</a:t>
            </a:r>
            <a:endParaRPr lang="nl-NL" dirty="0"/>
          </a:p>
          <a:p>
            <a:pPr>
              <a:lnSpc>
                <a:spcPct val="90000"/>
              </a:lnSpc>
            </a:pPr>
            <a:r>
              <a:rPr lang="nl-NL" dirty="0"/>
              <a:t>COPD (afwijking zit in de kleinere luchtwegen, longblaasjes)</a:t>
            </a:r>
          </a:p>
          <a:p>
            <a:pPr>
              <a:lnSpc>
                <a:spcPct val="90000"/>
              </a:lnSpc>
            </a:pPr>
            <a:r>
              <a:rPr lang="nl-NL" dirty="0"/>
              <a:t>1 maal staande blazen</a:t>
            </a:r>
          </a:p>
          <a:p>
            <a:pPr>
              <a:lnSpc>
                <a:spcPct val="90000"/>
              </a:lnSpc>
            </a:pPr>
            <a:r>
              <a:rPr lang="nl-NL" dirty="0"/>
              <a:t>Laat patiënt uitblazen en spoor patiënt aan om door te gaan met uitblazen tot hij echt niet verder kan</a:t>
            </a:r>
          </a:p>
          <a:p>
            <a:pPr>
              <a:lnSpc>
                <a:spcPct val="90000"/>
              </a:lnSpc>
            </a:pPr>
            <a:r>
              <a:rPr lang="nl-NL" dirty="0"/>
              <a:t>Werkwijze afhankelijk van het apparaat, gebruiksaanwijzing en vaak aanvullende scholing nodig</a:t>
            </a:r>
          </a:p>
          <a:p>
            <a:pPr>
              <a:lnSpc>
                <a:spcPct val="90000"/>
              </a:lnSpc>
            </a:pPr>
            <a:r>
              <a:rPr lang="nl-NL" dirty="0"/>
              <a:t>Bij uitgebreidere apparaten verschillende waarden te meten; FEV1-FVC-PEF-ratio FEV1/FVC en VC</a:t>
            </a:r>
          </a:p>
          <a:p>
            <a:endParaRPr lang="nl-NL" dirty="0"/>
          </a:p>
        </p:txBody>
      </p:sp>
    </p:spTree>
    <p:extLst>
      <p:ext uri="{BB962C8B-B14F-4D97-AF65-F5344CB8AC3E}">
        <p14:creationId xmlns:p14="http://schemas.microsoft.com/office/powerpoint/2010/main" val="131403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Afbeelding 2" descr="miniwright.jpg"/>
          <p:cNvPicPr>
            <a:picLocks noChangeAspect="1" noChangeArrowheads="1"/>
          </p:cNvPicPr>
          <p:nvPr/>
        </p:nvPicPr>
        <p:blipFill>
          <a:blip r:embed="rId3"/>
          <a:srcRect/>
          <a:stretch>
            <a:fillRect/>
          </a:stretch>
        </p:blipFill>
        <p:spPr bwMode="auto">
          <a:xfrm>
            <a:off x="3863975" y="1916113"/>
            <a:ext cx="2857500" cy="2076450"/>
          </a:xfrm>
          <a:prstGeom prst="rect">
            <a:avLst/>
          </a:prstGeom>
          <a:noFill/>
          <a:ln w="9525">
            <a:noFill/>
            <a:miter lim="800000"/>
            <a:headEnd/>
            <a:tailEnd/>
          </a:ln>
        </p:spPr>
      </p:pic>
      <p:sp>
        <p:nvSpPr>
          <p:cNvPr id="3" name="Titel 2"/>
          <p:cNvSpPr>
            <a:spLocks noGrp="1"/>
          </p:cNvSpPr>
          <p:nvPr>
            <p:ph type="title"/>
          </p:nvPr>
        </p:nvSpPr>
        <p:spPr/>
        <p:txBody>
          <a:bodyPr>
            <a:normAutofit/>
          </a:bodyPr>
          <a:lstStyle/>
          <a:p>
            <a:pPr>
              <a:defRPr/>
            </a:pPr>
            <a:br>
              <a:rPr lang="nl-NL" dirty="0"/>
            </a:br>
            <a:r>
              <a:rPr lang="nl-NL" dirty="0"/>
              <a:t>Mini Wright</a:t>
            </a:r>
          </a:p>
        </p:txBody>
      </p:sp>
      <p:pic>
        <p:nvPicPr>
          <p:cNvPr id="5" name="Afbeelding 3" descr="peakflowmeter personal best.jpg">
            <a:extLst>
              <a:ext uri="{FF2B5EF4-FFF2-40B4-BE49-F238E27FC236}">
                <a16:creationId xmlns:a16="http://schemas.microsoft.com/office/drawing/2014/main" id="{37FCE48C-5B1C-4895-BCC4-A0089E4E2C78}"/>
              </a:ext>
            </a:extLst>
          </p:cNvPr>
          <p:cNvPicPr>
            <a:picLocks noGrp="1" noChangeAspect="1" noChangeArrowheads="1"/>
          </p:cNvPicPr>
          <p:nvPr>
            <p:ph idx="1"/>
          </p:nvPr>
        </p:nvPicPr>
        <p:blipFill>
          <a:blip r:embed="rId4"/>
          <a:stretch>
            <a:fillRect/>
          </a:stretch>
        </p:blipFill>
        <p:spPr>
          <a:xfrm>
            <a:off x="5035550" y="3205956"/>
            <a:ext cx="2120900" cy="1905000"/>
          </a:xfrm>
        </p:spPr>
      </p:pic>
    </p:spTree>
    <p:extLst>
      <p:ext uri="{BB962C8B-B14F-4D97-AF65-F5344CB8AC3E}">
        <p14:creationId xmlns:p14="http://schemas.microsoft.com/office/powerpoint/2010/main" val="1762687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Afbeelding 3" descr="spirometrie.jpg"/>
          <p:cNvPicPr>
            <a:picLocks noChangeAspect="1"/>
          </p:cNvPicPr>
          <p:nvPr/>
        </p:nvPicPr>
        <p:blipFill>
          <a:blip r:embed="rId2"/>
          <a:srcRect/>
          <a:stretch>
            <a:fillRect/>
          </a:stretch>
        </p:blipFill>
        <p:spPr bwMode="auto">
          <a:xfrm>
            <a:off x="3000375" y="1052514"/>
            <a:ext cx="5759450" cy="4319587"/>
          </a:xfrm>
          <a:prstGeom prst="rect">
            <a:avLst/>
          </a:prstGeom>
          <a:noFill/>
          <a:ln w="9525">
            <a:noFill/>
            <a:miter lim="800000"/>
            <a:headEnd/>
            <a:tailEnd/>
          </a:ln>
        </p:spPr>
      </p:pic>
    </p:spTree>
    <p:extLst>
      <p:ext uri="{BB962C8B-B14F-4D97-AF65-F5344CB8AC3E}">
        <p14:creationId xmlns:p14="http://schemas.microsoft.com/office/powerpoint/2010/main" val="408479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89138C-EB58-4606-9845-33EF97E77A2E}"/>
              </a:ext>
            </a:extLst>
          </p:cNvPr>
          <p:cNvSpPr>
            <a:spLocks noGrp="1"/>
          </p:cNvSpPr>
          <p:nvPr>
            <p:ph type="title"/>
          </p:nvPr>
        </p:nvSpPr>
        <p:spPr>
          <a:xfrm>
            <a:off x="746228" y="1037967"/>
            <a:ext cx="3054091" cy="4709131"/>
          </a:xfrm>
        </p:spPr>
        <p:txBody>
          <a:bodyPr anchor="ctr">
            <a:normAutofit/>
          </a:bodyPr>
          <a:lstStyle/>
          <a:p>
            <a:r>
              <a:rPr lang="nl-NL">
                <a:solidFill>
                  <a:schemeClr val="bg1">
                    <a:lumMod val="85000"/>
                    <a:lumOff val="15000"/>
                  </a:schemeClr>
                </a:solidFill>
              </a:rPr>
              <a:t>Wat is de apk-keuring? </a:t>
            </a:r>
          </a:p>
        </p:txBody>
      </p:sp>
      <p:sp>
        <p:nvSpPr>
          <p:cNvPr id="19" name="Rectangle 18">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2" name="Tijdelijke aanduiding voor inhoud 2">
            <a:extLst>
              <a:ext uri="{FF2B5EF4-FFF2-40B4-BE49-F238E27FC236}">
                <a16:creationId xmlns:a16="http://schemas.microsoft.com/office/drawing/2014/main" id="{5817A29D-30DC-4FF2-8890-BFEF8FD13EE6}"/>
              </a:ext>
            </a:extLst>
          </p:cNvPr>
          <p:cNvGraphicFramePr>
            <a:graphicFrameLocks noGrp="1"/>
          </p:cNvGraphicFramePr>
          <p:nvPr>
            <p:ph idx="1"/>
            <p:extLst>
              <p:ext uri="{D42A27DB-BD31-4B8C-83A1-F6EECF244321}">
                <p14:modId xmlns:p14="http://schemas.microsoft.com/office/powerpoint/2010/main" val="220078230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26596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B055CAA-2668-4929-8202-DBD35A78E8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B88101-7A98-4EF9-A442-A6BEEC2245FB}"/>
              </a:ext>
            </a:extLst>
          </p:cNvPr>
          <p:cNvSpPr>
            <a:spLocks noGrp="1"/>
          </p:cNvSpPr>
          <p:nvPr>
            <p:ph type="title"/>
          </p:nvPr>
        </p:nvSpPr>
        <p:spPr>
          <a:xfrm>
            <a:off x="4241830" y="702156"/>
            <a:ext cx="7368978" cy="1188720"/>
          </a:xfrm>
        </p:spPr>
        <p:txBody>
          <a:bodyPr>
            <a:normAutofit/>
          </a:bodyPr>
          <a:lstStyle/>
          <a:p>
            <a:r>
              <a:rPr lang="nl-NL" dirty="0"/>
              <a:t>Hoe ga je hier de komende weken mee aan de slag? (1)</a:t>
            </a:r>
          </a:p>
        </p:txBody>
      </p:sp>
      <p:sp>
        <p:nvSpPr>
          <p:cNvPr id="19" name="Rectangle 18">
            <a:extLst>
              <a:ext uri="{FF2B5EF4-FFF2-40B4-BE49-F238E27FC236}">
                <a16:creationId xmlns:a16="http://schemas.microsoft.com/office/drawing/2014/main" id="{38F88ED4-721F-4A25-9A68-66C57B1F8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3A5A85F2-11BA-4322-9355-08C0DEC7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1A88A0CA-0BDB-4A19-A648-638BE196B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14" name="Graphic 13">
            <a:extLst>
              <a:ext uri="{FF2B5EF4-FFF2-40B4-BE49-F238E27FC236}">
                <a16:creationId xmlns:a16="http://schemas.microsoft.com/office/drawing/2014/main" id="{FB9F93B0-6153-4D1E-9ED2-9BA39A128C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192" y="1862594"/>
            <a:ext cx="3194595" cy="3194595"/>
          </a:xfrm>
          <a:prstGeom prst="rect">
            <a:avLst/>
          </a:prstGeom>
        </p:spPr>
      </p:pic>
      <p:sp>
        <p:nvSpPr>
          <p:cNvPr id="3" name="Tijdelijke aanduiding voor inhoud 2">
            <a:extLst>
              <a:ext uri="{FF2B5EF4-FFF2-40B4-BE49-F238E27FC236}">
                <a16:creationId xmlns:a16="http://schemas.microsoft.com/office/drawing/2014/main" id="{A171CD6C-8ED7-4F02-90DF-4A58315BDBF6}"/>
              </a:ext>
            </a:extLst>
          </p:cNvPr>
          <p:cNvSpPr>
            <a:spLocks noGrp="1"/>
          </p:cNvSpPr>
          <p:nvPr>
            <p:ph idx="1"/>
          </p:nvPr>
        </p:nvSpPr>
        <p:spPr>
          <a:xfrm>
            <a:off x="4241829" y="2340864"/>
            <a:ext cx="7368978" cy="3634486"/>
          </a:xfrm>
        </p:spPr>
        <p:txBody>
          <a:bodyPr>
            <a:normAutofit/>
          </a:bodyPr>
          <a:lstStyle/>
          <a:p>
            <a:pPr marL="305435" indent="-305435"/>
            <a:r>
              <a:rPr lang="nl-NL" dirty="0"/>
              <a:t>2 lesuren per week gedurende 9 weken ( = 18 uren)</a:t>
            </a:r>
          </a:p>
          <a:p>
            <a:pPr marL="305435" indent="-305435"/>
            <a:r>
              <a:rPr lang="nl-NL" dirty="0"/>
              <a:t>De groep wordt verdeeld in 3 groepen</a:t>
            </a:r>
          </a:p>
          <a:p>
            <a:pPr marL="305435" indent="-305435"/>
            <a:r>
              <a:rPr lang="nl-NL" dirty="0"/>
              <a:t>Zoek in het kwalificatiedossier (KD) de werkprocessen op die hieraan gekoppeld worden (zie bestand op wiki) en formuleer voor elk werkproces een groepsleerdoel. Er komen dus in totaal </a:t>
            </a:r>
            <a:r>
              <a:rPr lang="nl-NL" b="1" dirty="0"/>
              <a:t>8 groepsleerdoelen</a:t>
            </a:r>
            <a:r>
              <a:rPr lang="nl-NL" dirty="0"/>
              <a:t>. </a:t>
            </a:r>
          </a:p>
        </p:txBody>
      </p:sp>
    </p:spTree>
    <p:extLst>
      <p:ext uri="{BB962C8B-B14F-4D97-AF65-F5344CB8AC3E}">
        <p14:creationId xmlns:p14="http://schemas.microsoft.com/office/powerpoint/2010/main" val="39980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055CAA-2668-4929-8202-DBD35A78E8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92FD11-C610-4F18-90B3-CC362D6441DD}"/>
              </a:ext>
            </a:extLst>
          </p:cNvPr>
          <p:cNvSpPr>
            <a:spLocks noGrp="1"/>
          </p:cNvSpPr>
          <p:nvPr>
            <p:ph type="title"/>
          </p:nvPr>
        </p:nvSpPr>
        <p:spPr>
          <a:xfrm>
            <a:off x="575604" y="702156"/>
            <a:ext cx="11035204" cy="1159966"/>
          </a:xfrm>
        </p:spPr>
        <p:txBody>
          <a:bodyPr>
            <a:normAutofit/>
          </a:bodyPr>
          <a:lstStyle/>
          <a:p>
            <a:r>
              <a:rPr lang="nl-NL" dirty="0">
                <a:ea typeface="+mj-lt"/>
                <a:cs typeface="+mj-lt"/>
              </a:rPr>
              <a:t>HOE GA JE HIER DE KOMENDE WEKEN MEE AAN DE SLAG? (2)</a:t>
            </a:r>
          </a:p>
          <a:p>
            <a:endParaRPr lang="nl-NL" dirty="0"/>
          </a:p>
        </p:txBody>
      </p:sp>
      <p:sp>
        <p:nvSpPr>
          <p:cNvPr id="12" name="Rectangle 11">
            <a:extLst>
              <a:ext uri="{FF2B5EF4-FFF2-40B4-BE49-F238E27FC236}">
                <a16:creationId xmlns:a16="http://schemas.microsoft.com/office/drawing/2014/main" id="{38F88ED4-721F-4A25-9A68-66C57B1F8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A5A85F2-11BA-4322-9355-08C0DEC7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1A88A0CA-0BDB-4A19-A648-638BE196B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a:extLst>
              <a:ext uri="{FF2B5EF4-FFF2-40B4-BE49-F238E27FC236}">
                <a16:creationId xmlns:a16="http://schemas.microsoft.com/office/drawing/2014/main" id="{0D7DA979-1F83-4699-A5F1-660F9B4EAC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192" y="1862594"/>
            <a:ext cx="3194595" cy="3194595"/>
          </a:xfrm>
          <a:prstGeom prst="rect">
            <a:avLst/>
          </a:prstGeom>
        </p:spPr>
      </p:pic>
      <p:sp>
        <p:nvSpPr>
          <p:cNvPr id="3" name="Tijdelijke aanduiding voor inhoud 2">
            <a:extLst>
              <a:ext uri="{FF2B5EF4-FFF2-40B4-BE49-F238E27FC236}">
                <a16:creationId xmlns:a16="http://schemas.microsoft.com/office/drawing/2014/main" id="{91651347-7142-4714-BA68-0DC7BE5C379F}"/>
              </a:ext>
            </a:extLst>
          </p:cNvPr>
          <p:cNvSpPr>
            <a:spLocks noGrp="1"/>
          </p:cNvSpPr>
          <p:nvPr>
            <p:ph idx="1"/>
          </p:nvPr>
        </p:nvSpPr>
        <p:spPr>
          <a:xfrm>
            <a:off x="4040546" y="1708260"/>
            <a:ext cx="7785921" cy="4741542"/>
          </a:xfrm>
        </p:spPr>
        <p:txBody>
          <a:bodyPr>
            <a:normAutofit/>
          </a:bodyPr>
          <a:lstStyle/>
          <a:p>
            <a:pPr marL="0" indent="0">
              <a:lnSpc>
                <a:spcPct val="90000"/>
              </a:lnSpc>
              <a:buNone/>
            </a:pPr>
            <a:r>
              <a:rPr lang="nl-NL" sz="1600" b="1" dirty="0"/>
              <a:t>Wat maak je per studiegroep?</a:t>
            </a:r>
          </a:p>
          <a:p>
            <a:pPr marL="305435" indent="-305435">
              <a:lnSpc>
                <a:spcPct val="90000"/>
              </a:lnSpc>
            </a:pPr>
            <a:r>
              <a:rPr lang="nl-NL" sz="1600" dirty="0"/>
              <a:t>Een draaiboek met daarin:</a:t>
            </a:r>
          </a:p>
          <a:p>
            <a:pPr marL="305435" indent="-305435">
              <a:lnSpc>
                <a:spcPct val="90000"/>
              </a:lnSpc>
              <a:buFont typeface="Wingdings" panose="05020102010507070707" pitchFamily="18" charset="2"/>
              <a:buChar char="v"/>
            </a:pPr>
            <a:r>
              <a:rPr lang="nl-NL" sz="1600" dirty="0"/>
              <a:t>Plan van aanpak voor de opdracht</a:t>
            </a:r>
          </a:p>
          <a:p>
            <a:pPr marL="305435" indent="-305435">
              <a:lnSpc>
                <a:spcPct val="90000"/>
              </a:lnSpc>
              <a:buFont typeface="Wingdings" panose="05020102010507070707" pitchFamily="18" charset="2"/>
              <a:buChar char="v"/>
            </a:pPr>
            <a:r>
              <a:rPr lang="nl-NL" sz="1600" dirty="0"/>
              <a:t>Beschrijving werving (uitnodigingsbrief) van kandidaten</a:t>
            </a:r>
          </a:p>
          <a:p>
            <a:pPr marL="305435" indent="-305435">
              <a:lnSpc>
                <a:spcPct val="90000"/>
              </a:lnSpc>
              <a:buFont typeface="Wingdings" panose="05020102010507070707" pitchFamily="18" charset="2"/>
              <a:buChar char="v"/>
            </a:pPr>
            <a:r>
              <a:rPr lang="nl-NL" sz="1600" dirty="0"/>
              <a:t>Vragenlijst</a:t>
            </a:r>
          </a:p>
          <a:p>
            <a:pPr marL="305435" indent="-305435">
              <a:lnSpc>
                <a:spcPct val="90000"/>
              </a:lnSpc>
              <a:buFont typeface="Wingdings" panose="05020102010507070707" pitchFamily="18" charset="2"/>
              <a:buChar char="v"/>
            </a:pPr>
            <a:r>
              <a:rPr lang="nl-NL" sz="1600" dirty="0"/>
              <a:t>Routing van de keuring (ontvangst, volgorde stations, enz.)</a:t>
            </a:r>
          </a:p>
          <a:p>
            <a:pPr marL="305435" indent="-305435">
              <a:lnSpc>
                <a:spcPct val="90000"/>
              </a:lnSpc>
              <a:buFont typeface="Wingdings" panose="05020102010507070707" pitchFamily="18" charset="2"/>
              <a:buChar char="v"/>
            </a:pPr>
            <a:r>
              <a:rPr lang="nl-NL" sz="1600" dirty="0"/>
              <a:t>Lijst van benodigde materialen</a:t>
            </a:r>
          </a:p>
          <a:p>
            <a:pPr marL="305435" indent="-305435">
              <a:lnSpc>
                <a:spcPct val="90000"/>
              </a:lnSpc>
              <a:buFont typeface="Wingdings" panose="05020102010507070707" pitchFamily="18" charset="2"/>
              <a:buChar char="v"/>
            </a:pPr>
            <a:r>
              <a:rPr lang="nl-NL" sz="1600" dirty="0"/>
              <a:t>Uitslagbrief voor de kandidaat</a:t>
            </a:r>
          </a:p>
          <a:p>
            <a:pPr marL="305435" indent="-305435">
              <a:lnSpc>
                <a:spcPct val="90000"/>
              </a:lnSpc>
              <a:buFont typeface="Wingdings" panose="05020102010507070707" pitchFamily="18" charset="2"/>
              <a:buChar char="v"/>
            </a:pPr>
            <a:r>
              <a:rPr lang="nl-NL" sz="1600" dirty="0"/>
              <a:t>Resultaten van de </a:t>
            </a:r>
            <a:r>
              <a:rPr lang="nl-NL" sz="1600" err="1"/>
              <a:t>APK-keuring</a:t>
            </a:r>
            <a:r>
              <a:rPr lang="nl-NL" sz="1600"/>
              <a:t> (conclusies in bijv. een cirkeldiagram</a:t>
            </a:r>
            <a:r>
              <a:rPr lang="nl-NL" sz="1600" dirty="0"/>
              <a:t>)</a:t>
            </a:r>
          </a:p>
          <a:p>
            <a:pPr marL="305435" indent="-305435">
              <a:lnSpc>
                <a:spcPct val="90000"/>
              </a:lnSpc>
              <a:buFont typeface="Wingdings" panose="05020102010507070707" pitchFamily="18" charset="2"/>
              <a:buChar char="v"/>
            </a:pPr>
            <a:r>
              <a:rPr lang="nl-NL" sz="1600" dirty="0"/>
              <a:t>Eventuele bijlagen</a:t>
            </a:r>
          </a:p>
          <a:p>
            <a:pPr marL="305435" indent="-305435">
              <a:lnSpc>
                <a:spcPct val="90000"/>
              </a:lnSpc>
              <a:buFont typeface="Wingdings" panose="05020102010507070707" pitchFamily="18" charset="2"/>
              <a:buChar char="v"/>
            </a:pPr>
            <a:r>
              <a:rPr lang="nl-NL" sz="1600" dirty="0"/>
              <a:t>Groepsevaluatie op basis van de eerder gestelde groepsleerdoelen</a:t>
            </a:r>
          </a:p>
          <a:p>
            <a:pPr marL="305435" indent="-305435">
              <a:lnSpc>
                <a:spcPct val="90000"/>
              </a:lnSpc>
              <a:buFont typeface="Wingdings" panose="05020102010507070707" pitchFamily="18" charset="2"/>
              <a:buChar char="v"/>
            </a:pPr>
            <a:r>
              <a:rPr lang="nl-NL" sz="1600" dirty="0"/>
              <a:t>Individueel verslag per student van de studiegroep over het al dan niet behalen van de geformuleerde leerdoelen, welke competentieontwikkeling heb jij doorgemaakt en verantwoording over jouw bijdrage aan de opdracht (min. 1 A4)</a:t>
            </a:r>
          </a:p>
          <a:p>
            <a:pPr marL="305435" indent="-305435">
              <a:lnSpc>
                <a:spcPct val="90000"/>
              </a:lnSpc>
              <a:buFont typeface="Wingdings" panose="05020102010507070707" pitchFamily="18" charset="2"/>
              <a:buChar char="v"/>
            </a:pPr>
            <a:endParaRPr lang="nl-NL" sz="1100"/>
          </a:p>
        </p:txBody>
      </p:sp>
    </p:spTree>
    <p:extLst>
      <p:ext uri="{BB962C8B-B14F-4D97-AF65-F5344CB8AC3E}">
        <p14:creationId xmlns:p14="http://schemas.microsoft.com/office/powerpoint/2010/main" val="357897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11377A-0937-4FDF-A4CA-952411C283B8}"/>
              </a:ext>
            </a:extLst>
          </p:cNvPr>
          <p:cNvSpPr>
            <a:spLocks noGrp="1"/>
          </p:cNvSpPr>
          <p:nvPr>
            <p:ph type="title"/>
          </p:nvPr>
        </p:nvSpPr>
        <p:spPr>
          <a:xfrm>
            <a:off x="746228" y="1037967"/>
            <a:ext cx="3054091" cy="4709131"/>
          </a:xfrm>
        </p:spPr>
        <p:txBody>
          <a:bodyPr anchor="ctr">
            <a:normAutofit/>
          </a:bodyPr>
          <a:lstStyle/>
          <a:p>
            <a:r>
              <a:rPr lang="nl-NL" b="1" dirty="0">
                <a:solidFill>
                  <a:schemeClr val="bg1">
                    <a:lumMod val="85000"/>
                    <a:lumOff val="15000"/>
                  </a:schemeClr>
                </a:solidFill>
              </a:rPr>
              <a:t>Onderwerp:</a:t>
            </a:r>
            <a:br>
              <a:rPr lang="nl-NL" dirty="0">
                <a:solidFill>
                  <a:schemeClr val="bg1">
                    <a:lumMod val="85000"/>
                    <a:lumOff val="15000"/>
                  </a:schemeClr>
                </a:solidFill>
              </a:rPr>
            </a:br>
            <a:r>
              <a:rPr lang="nl-NL" dirty="0">
                <a:solidFill>
                  <a:schemeClr val="bg1">
                    <a:lumMod val="85000"/>
                    <a:lumOff val="15000"/>
                  </a:schemeClr>
                </a:solidFill>
              </a:rPr>
              <a:t>Longen en temperatuur meten</a:t>
            </a:r>
          </a:p>
        </p:txBody>
      </p:sp>
      <p:sp>
        <p:nvSpPr>
          <p:cNvPr id="21" name="Rectangle 20">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4" name="Tijdelijke aanduiding voor inhoud 2">
            <a:extLst>
              <a:ext uri="{FF2B5EF4-FFF2-40B4-BE49-F238E27FC236}">
                <a16:creationId xmlns:a16="http://schemas.microsoft.com/office/drawing/2014/main" id="{B6F37E22-B616-478C-B0A8-B36DFE15D106}"/>
              </a:ext>
            </a:extLst>
          </p:cNvPr>
          <p:cNvGraphicFramePr>
            <a:graphicFrameLocks noGrp="1"/>
          </p:cNvGraphicFramePr>
          <p:nvPr>
            <p:ph idx="1"/>
            <p:extLst>
              <p:ext uri="{D42A27DB-BD31-4B8C-83A1-F6EECF244321}">
                <p14:modId xmlns:p14="http://schemas.microsoft.com/office/powerpoint/2010/main" val="2300634220"/>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942566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14868B5-1792-4D12-AB76-02F0CD9F122F}"/>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Temperatuur</a:t>
            </a:r>
          </a:p>
        </p:txBody>
      </p:sp>
      <p:sp>
        <p:nvSpPr>
          <p:cNvPr id="3" name="Tijdelijke aanduiding voor inhoud 2">
            <a:extLst>
              <a:ext uri="{FF2B5EF4-FFF2-40B4-BE49-F238E27FC236}">
                <a16:creationId xmlns:a16="http://schemas.microsoft.com/office/drawing/2014/main" id="{54140FE9-8F44-4C8B-9DAF-032BE51EA96A}"/>
              </a:ext>
            </a:extLst>
          </p:cNvPr>
          <p:cNvSpPr>
            <a:spLocks noGrp="1"/>
          </p:cNvSpPr>
          <p:nvPr>
            <p:ph idx="1"/>
          </p:nvPr>
        </p:nvSpPr>
        <p:spPr>
          <a:xfrm>
            <a:off x="5155905" y="1113764"/>
            <a:ext cx="6108179" cy="4624327"/>
          </a:xfrm>
        </p:spPr>
        <p:txBody>
          <a:bodyPr anchor="ctr">
            <a:normAutofit/>
          </a:bodyPr>
          <a:lstStyle/>
          <a:p>
            <a:pPr marL="305435" indent="-305435"/>
            <a:r>
              <a:rPr lang="nl-NL" b="1" dirty="0"/>
              <a:t>Koorts </a:t>
            </a:r>
            <a:r>
              <a:rPr lang="nl-NL" dirty="0"/>
              <a:t>is een aanwijzing voor het aanwezig zijn van een ontsteking of infectie (kan ook ontstaan door genezing na een operatieve ingreep)</a:t>
            </a:r>
          </a:p>
          <a:p>
            <a:pPr marL="305435" indent="-305435"/>
            <a:r>
              <a:rPr lang="nl-NL" dirty="0"/>
              <a:t>Een snelle en redelijk betrouwbare meting thuis of in praktijk/ziekenhuis is mogelijk met de digitale </a:t>
            </a:r>
            <a:r>
              <a:rPr lang="nl-NL" dirty="0" err="1"/>
              <a:t>oorthermometer</a:t>
            </a:r>
            <a:r>
              <a:rPr lang="nl-NL" dirty="0"/>
              <a:t> of evt. rectaal</a:t>
            </a:r>
          </a:p>
          <a:p>
            <a:pPr marL="305435" indent="-305435"/>
            <a:r>
              <a:rPr lang="nl-NL" dirty="0"/>
              <a:t>Duur van de koorts en het totale beeld van de patiënt zijn over het algemeen belangrijker dan de hoogte van de koorts. Meestal is 1 x per dag meten voldoende.</a:t>
            </a:r>
          </a:p>
          <a:p>
            <a:pPr marL="305435" indent="-305435"/>
            <a:endParaRPr lang="nl-NL" dirty="0"/>
          </a:p>
        </p:txBody>
      </p:sp>
    </p:spTree>
    <p:extLst>
      <p:ext uri="{BB962C8B-B14F-4D97-AF65-F5344CB8AC3E}">
        <p14:creationId xmlns:p14="http://schemas.microsoft.com/office/powerpoint/2010/main" val="304600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ADAC65A1-7CC0-4D52-9A03-F0935F115AF5}"/>
              </a:ext>
            </a:extLst>
          </p:cNvPr>
          <p:cNvGraphicFramePr>
            <a:graphicFrameLocks noGrp="1"/>
          </p:cNvGraphicFramePr>
          <p:nvPr>
            <p:ph idx="1"/>
            <p:extLst>
              <p:ext uri="{D42A27DB-BD31-4B8C-83A1-F6EECF244321}">
                <p14:modId xmlns:p14="http://schemas.microsoft.com/office/powerpoint/2010/main" val="1473713683"/>
              </p:ext>
            </p:extLst>
          </p:nvPr>
        </p:nvGraphicFramePr>
        <p:xfrm>
          <a:off x="595402" y="1018846"/>
          <a:ext cx="11029950" cy="477520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646650025"/>
                    </a:ext>
                  </a:extLst>
                </a:gridCol>
                <a:gridCol w="5514975">
                  <a:extLst>
                    <a:ext uri="{9D8B030D-6E8A-4147-A177-3AD203B41FA5}">
                      <a16:colId xmlns:a16="http://schemas.microsoft.com/office/drawing/2014/main" val="3194755623"/>
                    </a:ext>
                  </a:extLst>
                </a:gridCol>
              </a:tblGrid>
              <a:tr h="370840">
                <a:tc>
                  <a:txBody>
                    <a:bodyPr/>
                    <a:lstStyle/>
                    <a:p>
                      <a:r>
                        <a:rPr lang="nl-NL" dirty="0"/>
                        <a:t>Rectaal</a:t>
                      </a:r>
                    </a:p>
                  </a:txBody>
                  <a:tcPr/>
                </a:tc>
                <a:tc>
                  <a:txBody>
                    <a:bodyPr/>
                    <a:lstStyle/>
                    <a:p>
                      <a:r>
                        <a:rPr lang="nl-NL" dirty="0" err="1"/>
                        <a:t>Tympaan</a:t>
                      </a:r>
                    </a:p>
                  </a:txBody>
                  <a:tcPr/>
                </a:tc>
                <a:extLst>
                  <a:ext uri="{0D108BD9-81ED-4DB2-BD59-A6C34878D82A}">
                    <a16:rowId xmlns:a16="http://schemas.microsoft.com/office/drawing/2014/main" val="2997068376"/>
                  </a:ext>
                </a:extLst>
              </a:tr>
              <a:tr h="370840">
                <a:tc>
                  <a:txBody>
                    <a:bodyPr/>
                    <a:lstStyle/>
                    <a:p>
                      <a:r>
                        <a:rPr lang="nl-NL" dirty="0"/>
                        <a:t>Mag op alle leeftijden</a:t>
                      </a:r>
                    </a:p>
                  </a:txBody>
                  <a:tcPr/>
                </a:tc>
                <a:tc>
                  <a:txBody>
                    <a:bodyPr/>
                    <a:lstStyle/>
                    <a:p>
                      <a:r>
                        <a:rPr lang="nl-NL" dirty="0"/>
                        <a:t>Vanaf 3 maanden</a:t>
                      </a:r>
                    </a:p>
                  </a:txBody>
                  <a:tcPr/>
                </a:tc>
                <a:extLst>
                  <a:ext uri="{0D108BD9-81ED-4DB2-BD59-A6C34878D82A}">
                    <a16:rowId xmlns:a16="http://schemas.microsoft.com/office/drawing/2014/main" val="1330308109"/>
                  </a:ext>
                </a:extLst>
              </a:tr>
              <a:tr h="370840">
                <a:tc>
                  <a:txBody>
                    <a:bodyPr/>
                    <a:lstStyle/>
                    <a:p>
                      <a:r>
                        <a:rPr lang="nl-NL" dirty="0"/>
                        <a:t>Meting via de anus</a:t>
                      </a:r>
                    </a:p>
                  </a:txBody>
                  <a:tcPr/>
                </a:tc>
                <a:tc>
                  <a:txBody>
                    <a:bodyPr/>
                    <a:lstStyle/>
                    <a:p>
                      <a:r>
                        <a:rPr lang="nl-NL" dirty="0"/>
                        <a:t>Meet de infrarode </a:t>
                      </a:r>
                      <a:r>
                        <a:rPr lang="nl-NL" dirty="0" err="1"/>
                        <a:t>warmteuitstraling</a:t>
                      </a:r>
                      <a:r>
                        <a:rPr lang="nl-NL" dirty="0"/>
                        <a:t> van het trommelvlies</a:t>
                      </a:r>
                    </a:p>
                  </a:txBody>
                  <a:tcPr/>
                </a:tc>
                <a:extLst>
                  <a:ext uri="{0D108BD9-81ED-4DB2-BD59-A6C34878D82A}">
                    <a16:rowId xmlns:a16="http://schemas.microsoft.com/office/drawing/2014/main" val="823171961"/>
                  </a:ext>
                </a:extLst>
              </a:tr>
              <a:tr h="370840">
                <a:tc>
                  <a:txBody>
                    <a:bodyPr/>
                    <a:lstStyle/>
                    <a:p>
                      <a:r>
                        <a:rPr lang="nl-NL" dirty="0"/>
                        <a:t>Heel betrouwbaar</a:t>
                      </a:r>
                    </a:p>
                  </a:txBody>
                  <a:tcPr/>
                </a:tc>
                <a:tc>
                  <a:txBody>
                    <a:bodyPr/>
                    <a:lstStyle/>
                    <a:p>
                      <a:r>
                        <a:rPr lang="nl-NL" dirty="0"/>
                        <a:t>Minder betrouwbaar dan rectale meting</a:t>
                      </a:r>
                    </a:p>
                  </a:txBody>
                  <a:tcPr/>
                </a:tc>
                <a:extLst>
                  <a:ext uri="{0D108BD9-81ED-4DB2-BD59-A6C34878D82A}">
                    <a16:rowId xmlns:a16="http://schemas.microsoft.com/office/drawing/2014/main" val="3138795406"/>
                  </a:ext>
                </a:extLst>
              </a:tr>
              <a:tr h="370840">
                <a:tc>
                  <a:txBody>
                    <a:bodyPr/>
                    <a:lstStyle/>
                    <a:p>
                      <a:r>
                        <a:rPr lang="nl-NL" dirty="0"/>
                        <a:t>Niet praktisch voor in de praktijk</a:t>
                      </a:r>
                    </a:p>
                  </a:txBody>
                  <a:tcPr/>
                </a:tc>
                <a:tc>
                  <a:txBody>
                    <a:bodyPr/>
                    <a:lstStyle/>
                    <a:p>
                      <a:r>
                        <a:rPr lang="nl-NL" dirty="0"/>
                        <a:t>Praktisch en snel voor in de praktijk/ziekenhuis</a:t>
                      </a:r>
                    </a:p>
                  </a:txBody>
                  <a:tcPr/>
                </a:tc>
                <a:extLst>
                  <a:ext uri="{0D108BD9-81ED-4DB2-BD59-A6C34878D82A}">
                    <a16:rowId xmlns:a16="http://schemas.microsoft.com/office/drawing/2014/main" val="3711557228"/>
                  </a:ext>
                </a:extLst>
              </a:tr>
              <a:tr h="370840">
                <a:tc>
                  <a:txBody>
                    <a:bodyPr/>
                    <a:lstStyle/>
                    <a:p>
                      <a:r>
                        <a:rPr lang="nl-NL" dirty="0"/>
                        <a:t>Rectaal meten mag niet bij:</a:t>
                      </a:r>
                    </a:p>
                    <a:p>
                      <a:pPr marL="285750" lvl="0" indent="-285750">
                        <a:buFont typeface="Arial"/>
                        <a:buChar char="•"/>
                      </a:pPr>
                      <a:r>
                        <a:rPr lang="nl-NL" dirty="0"/>
                        <a:t>Aambeien</a:t>
                      </a:r>
                    </a:p>
                    <a:p>
                      <a:pPr marL="285750" lvl="0" indent="-285750">
                        <a:buFont typeface="Arial"/>
                        <a:buChar char="•"/>
                      </a:pPr>
                      <a:r>
                        <a:rPr lang="nl-NL"/>
                        <a:t>Langdurige diarree</a:t>
                      </a:r>
                      <a:endParaRPr lang="nl-NL" dirty="0"/>
                    </a:p>
                    <a:p>
                      <a:pPr marL="285750" lvl="0" indent="-285750">
                        <a:buFont typeface="Arial"/>
                        <a:buChar char="•"/>
                      </a:pPr>
                      <a:r>
                        <a:rPr lang="nl-NL" dirty="0"/>
                        <a:t>Ontstekingen en tumoren in het rectum</a:t>
                      </a:r>
                    </a:p>
                    <a:p>
                      <a:pPr marL="285750" lvl="0" indent="-285750">
                        <a:buFont typeface="Arial"/>
                        <a:buChar char="•"/>
                      </a:pPr>
                      <a:r>
                        <a:rPr lang="nl-NL" dirty="0"/>
                        <a:t>Bij kraamvrouwen met hechtingen</a:t>
                      </a:r>
                    </a:p>
                  </a:txBody>
                  <a:tcPr/>
                </a:tc>
                <a:tc>
                  <a:txBody>
                    <a:bodyPr/>
                    <a:lstStyle/>
                    <a:p>
                      <a:r>
                        <a:rPr lang="nl-NL" dirty="0"/>
                        <a:t>Een cerumenprop of een middenoorontsteking van de meting verstoren</a:t>
                      </a:r>
                    </a:p>
                  </a:txBody>
                  <a:tcPr/>
                </a:tc>
                <a:extLst>
                  <a:ext uri="{0D108BD9-81ED-4DB2-BD59-A6C34878D82A}">
                    <a16:rowId xmlns:a16="http://schemas.microsoft.com/office/drawing/2014/main" val="839766498"/>
                  </a:ext>
                </a:extLst>
              </a:tr>
              <a:tr h="370840">
                <a:tc>
                  <a:txBody>
                    <a:bodyPr/>
                    <a:lstStyle/>
                    <a:p>
                      <a:r>
                        <a:rPr lang="nl-NL" dirty="0"/>
                        <a:t>Belangrijk dat thermometer ca. 3 cm in de anus wordt gebracht</a:t>
                      </a:r>
                    </a:p>
                  </a:txBody>
                  <a:tcPr/>
                </a:tc>
                <a:tc>
                  <a:txBody>
                    <a:bodyPr/>
                    <a:lstStyle/>
                    <a:p>
                      <a:r>
                        <a:rPr lang="nl-NL" dirty="0"/>
                        <a:t>Belangrijk om de gehoorgang te 'strekken' om beter zicht te hebben op het trommelvlies. Bij oudere kinderen en volwassenen de oorschelp naar achteren en naar boven trekken, bij kinderen &lt;1 jaar licht naar achteren</a:t>
                      </a:r>
                    </a:p>
                  </a:txBody>
                  <a:tcPr/>
                </a:tc>
                <a:extLst>
                  <a:ext uri="{0D108BD9-81ED-4DB2-BD59-A6C34878D82A}">
                    <a16:rowId xmlns:a16="http://schemas.microsoft.com/office/drawing/2014/main" val="3399508789"/>
                  </a:ext>
                </a:extLst>
              </a:tr>
            </a:tbl>
          </a:graphicData>
        </a:graphic>
      </p:graphicFrame>
    </p:spTree>
    <p:extLst>
      <p:ext uri="{BB962C8B-B14F-4D97-AF65-F5344CB8AC3E}">
        <p14:creationId xmlns:p14="http://schemas.microsoft.com/office/powerpoint/2010/main" val="383606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5308CB5-4520-443D-BDBE-CA43FD55B379}"/>
              </a:ext>
            </a:extLst>
          </p:cNvPr>
          <p:cNvSpPr>
            <a:spLocks noGrp="1"/>
          </p:cNvSpPr>
          <p:nvPr>
            <p:ph type="title"/>
          </p:nvPr>
        </p:nvSpPr>
        <p:spPr>
          <a:xfrm>
            <a:off x="746228" y="1037967"/>
            <a:ext cx="3054091" cy="4709131"/>
          </a:xfrm>
        </p:spPr>
        <p:txBody>
          <a:bodyPr anchor="ctr">
            <a:normAutofit/>
          </a:bodyPr>
          <a:lstStyle/>
          <a:p>
            <a:r>
              <a:rPr lang="nl-NL">
                <a:solidFill>
                  <a:schemeClr val="bg1">
                    <a:lumMod val="85000"/>
                    <a:lumOff val="15000"/>
                  </a:schemeClr>
                </a:solidFill>
              </a:rPr>
              <a:t>Temperatuur meten</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AA805B60-F7E6-4443-BF72-CAAF9A939C97}"/>
              </a:ext>
            </a:extLst>
          </p:cNvPr>
          <p:cNvGraphicFramePr>
            <a:graphicFrameLocks noGrp="1"/>
          </p:cNvGraphicFramePr>
          <p:nvPr>
            <p:ph idx="1"/>
            <p:extLst>
              <p:ext uri="{D42A27DB-BD31-4B8C-83A1-F6EECF244321}">
                <p14:modId xmlns:p14="http://schemas.microsoft.com/office/powerpoint/2010/main" val="182090792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88153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0B61639-90B8-45EB-9F72-0D7F8B298634}"/>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Plaatsen om temperatuur te meten</a:t>
            </a:r>
          </a:p>
        </p:txBody>
      </p:sp>
      <p:sp>
        <p:nvSpPr>
          <p:cNvPr id="3" name="Tijdelijke aanduiding voor inhoud 2">
            <a:extLst>
              <a:ext uri="{FF2B5EF4-FFF2-40B4-BE49-F238E27FC236}">
                <a16:creationId xmlns:a16="http://schemas.microsoft.com/office/drawing/2014/main" id="{B4DECA78-36AD-4241-A796-02FD94193C1B}"/>
              </a:ext>
            </a:extLst>
          </p:cNvPr>
          <p:cNvSpPr>
            <a:spLocks noGrp="1"/>
          </p:cNvSpPr>
          <p:nvPr>
            <p:ph idx="1"/>
          </p:nvPr>
        </p:nvSpPr>
        <p:spPr>
          <a:xfrm>
            <a:off x="5155905" y="1113764"/>
            <a:ext cx="6108179" cy="4624327"/>
          </a:xfrm>
        </p:spPr>
        <p:txBody>
          <a:bodyPr anchor="ctr">
            <a:normAutofit/>
          </a:bodyPr>
          <a:lstStyle/>
          <a:p>
            <a:pPr marL="305435" indent="-305435"/>
            <a:r>
              <a:rPr lang="nl-NL" b="1" dirty="0"/>
              <a:t>Rectaal </a:t>
            </a:r>
            <a:r>
              <a:rPr lang="nl-NL" dirty="0"/>
              <a:t>heeft de voorkeur</a:t>
            </a:r>
          </a:p>
          <a:p>
            <a:pPr marL="305435" indent="-305435"/>
            <a:r>
              <a:rPr lang="nl-NL" b="1" dirty="0" err="1"/>
              <a:t>Tympanisch</a:t>
            </a:r>
            <a:endParaRPr lang="nl-NL" b="1" dirty="0"/>
          </a:p>
          <a:p>
            <a:pPr marL="305435" indent="-305435"/>
            <a:r>
              <a:rPr lang="nl-NL" b="1" dirty="0"/>
              <a:t>Sublinguaal </a:t>
            </a:r>
            <a:r>
              <a:rPr lang="nl-NL" dirty="0"/>
              <a:t>(0,3 erbij): bij deze meting mag 20 minuten van tevoren niet heet of koud gedronken/gegeten worden</a:t>
            </a:r>
          </a:p>
          <a:p>
            <a:pPr marL="305435" indent="-305435"/>
            <a:r>
              <a:rPr lang="nl-NL" b="1" dirty="0"/>
              <a:t>Axillair </a:t>
            </a:r>
            <a:r>
              <a:rPr lang="nl-NL" dirty="0"/>
              <a:t>(0,5 erbij)</a:t>
            </a:r>
          </a:p>
        </p:txBody>
      </p:sp>
    </p:spTree>
    <p:extLst>
      <p:ext uri="{BB962C8B-B14F-4D97-AF65-F5344CB8AC3E}">
        <p14:creationId xmlns:p14="http://schemas.microsoft.com/office/powerpoint/2010/main" val="491132582"/>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412434"/>
      </a:dk2>
      <a:lt2>
        <a:srgbClr val="E2E5E8"/>
      </a:lt2>
      <a:accent1>
        <a:srgbClr val="DA8736"/>
      </a:accent1>
      <a:accent2>
        <a:srgbClr val="C83124"/>
      </a:accent2>
      <a:accent3>
        <a:srgbClr val="DA366E"/>
      </a:accent3>
      <a:accent4>
        <a:srgbClr val="C824A0"/>
      </a:accent4>
      <a:accent5>
        <a:srgbClr val="BD36DA"/>
      </a:accent5>
      <a:accent6>
        <a:srgbClr val="7234CC"/>
      </a:accent6>
      <a:hlink>
        <a:srgbClr val="BE3FBF"/>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8" ma:contentTypeDescription="Een nieuw document maken." ma:contentTypeScope="" ma:versionID="9ac9936c4a2dfbb1f9e665ba4258f39a">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eeae820413acda14c128126e1f25847d"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34E94A-D080-430C-AA55-FCFF13D55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494D35-C6F2-43D7-BF29-CA4CCEB98554}">
  <ds:schemaRefs>
    <ds:schemaRef ds:uri="http://purl.org/dc/terms/"/>
    <ds:schemaRef ds:uri="http://schemas.microsoft.com/office/infopath/2007/PartnerControls"/>
    <ds:schemaRef ds:uri="fe7f3640-dee9-45f0-a89d-e6c05832ed7a"/>
    <ds:schemaRef ds:uri="http://schemas.microsoft.com/office/2006/metadata/properties"/>
    <ds:schemaRef ds:uri="9912d8de-1901-472a-966c-e2330e0360c6"/>
    <ds:schemaRef ds:uri="http://purl.org/dc/elements/1.1/"/>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8E3985B-99CE-4665-8830-48926F7180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Savon</Template>
  <TotalTime>4231</TotalTime>
  <Words>984</Words>
  <Application>Microsoft Office PowerPoint</Application>
  <PresentationFormat>Breedbeeld</PresentationFormat>
  <Paragraphs>158</Paragraphs>
  <Slides>19</Slides>
  <Notes>3</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19</vt:i4>
      </vt:variant>
    </vt:vector>
  </HeadingPairs>
  <TitlesOfParts>
    <vt:vector size="27" baseType="lpstr">
      <vt:lpstr>Arial</vt:lpstr>
      <vt:lpstr>Calibri</vt:lpstr>
      <vt:lpstr>Gill Sans MT</vt:lpstr>
      <vt:lpstr>Symbol</vt:lpstr>
      <vt:lpstr>Times New Roman</vt:lpstr>
      <vt:lpstr>Wingdings</vt:lpstr>
      <vt:lpstr>Wingdings 2</vt:lpstr>
      <vt:lpstr>DividendVTI</vt:lpstr>
      <vt:lpstr>MTH APK-keuring vitale functies</vt:lpstr>
      <vt:lpstr>Wat is de apk-keuring? </vt:lpstr>
      <vt:lpstr>Hoe ga je hier de komende weken mee aan de slag? (1)</vt:lpstr>
      <vt:lpstr>HOE GA JE HIER DE KOMENDE WEKEN MEE AAN DE SLAG? (2) </vt:lpstr>
      <vt:lpstr>Onderwerp: Longen en temperatuur meten</vt:lpstr>
      <vt:lpstr>Temperatuur</vt:lpstr>
      <vt:lpstr>PowerPoint-presentatie</vt:lpstr>
      <vt:lpstr>Temperatuur meten</vt:lpstr>
      <vt:lpstr>Plaatsen om temperatuur te meten</vt:lpstr>
      <vt:lpstr>Het meten van de ademhaling</vt:lpstr>
      <vt:lpstr>Ademhalingen per minuut</vt:lpstr>
      <vt:lpstr>Andere afwijkingen in de ademhaling</vt:lpstr>
      <vt:lpstr>Afwijkende ademhalingstypen</vt:lpstr>
      <vt:lpstr>Benodigdheden en werkwijze meten van de ademhaling</vt:lpstr>
      <vt:lpstr>Longfunctie meten – peakflow/spirometrie</vt:lpstr>
      <vt:lpstr>Diagnostiek</vt:lpstr>
      <vt:lpstr>PowerPoint-presentatie</vt:lpstr>
      <vt:lpstr> Mini Wright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Hanneke van Tuinen</dc:creator>
  <cp:lastModifiedBy>Rhea Houtkruijer</cp:lastModifiedBy>
  <cp:revision>381</cp:revision>
  <dcterms:created xsi:type="dcterms:W3CDTF">2014-09-12T02:12:20Z</dcterms:created>
  <dcterms:modified xsi:type="dcterms:W3CDTF">2019-11-25T14:54:08Z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